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68" r:id="rId5"/>
    <p:sldId id="258" r:id="rId6"/>
    <p:sldId id="317" r:id="rId7"/>
    <p:sldId id="271" r:id="rId8"/>
    <p:sldId id="363" r:id="rId9"/>
    <p:sldId id="267" r:id="rId10"/>
    <p:sldId id="269" r:id="rId11"/>
    <p:sldId id="362" r:id="rId12"/>
    <p:sldId id="366" r:id="rId13"/>
    <p:sldId id="359" r:id="rId14"/>
    <p:sldId id="358" r:id="rId15"/>
    <p:sldId id="259" r:id="rId16"/>
    <p:sldId id="260" r:id="rId17"/>
    <p:sldId id="261" r:id="rId18"/>
    <p:sldId id="262" r:id="rId19"/>
    <p:sldId id="263" r:id="rId20"/>
    <p:sldId id="264" r:id="rId21"/>
    <p:sldId id="265" r:id="rId22"/>
    <p:sldId id="266" r:id="rId23"/>
    <p:sldId id="270" r:id="rId24"/>
    <p:sldId id="357" r:id="rId25"/>
    <p:sldId id="361" r:id="rId26"/>
    <p:sldId id="360" r:id="rId27"/>
    <p:sldId id="351" r:id="rId28"/>
    <p:sldId id="364" r:id="rId29"/>
    <p:sldId id="256" r:id="rId30"/>
    <p:sldId id="367" r:id="rId31"/>
    <p:sldId id="365" r:id="rId32"/>
    <p:sldId id="329"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27129-A02D-4D81-A7F0-362A657F7BB7}" v="9" dt="2022-05-11T09:57:13.4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0DBE12BE-79A9-4B3F-8143-35166265D4E6}"/>
    <pc:docChg chg="undo custSel addSld delSld modSld sldOrd">
      <pc:chgData name="Pascalle Cup" userId="abbe84a0-611b-406e-b251-e8b4b71c069a" providerId="ADAL" clId="{0DBE12BE-79A9-4B3F-8143-35166265D4E6}" dt="2022-05-11T14:04:23.890" v="2289" actId="20577"/>
      <pc:docMkLst>
        <pc:docMk/>
      </pc:docMkLst>
      <pc:sldChg chg="addSp modSp mod">
        <pc:chgData name="Pascalle Cup" userId="abbe84a0-611b-406e-b251-e8b4b71c069a" providerId="ADAL" clId="{0DBE12BE-79A9-4B3F-8143-35166265D4E6}" dt="2022-04-25T09:54:59.112" v="1598" actId="1076"/>
        <pc:sldMkLst>
          <pc:docMk/>
          <pc:sldMk cId="0" sldId="256"/>
        </pc:sldMkLst>
        <pc:spChg chg="mod">
          <ac:chgData name="Pascalle Cup" userId="abbe84a0-611b-406e-b251-e8b4b71c069a" providerId="ADAL" clId="{0DBE12BE-79A9-4B3F-8143-35166265D4E6}" dt="2022-04-25T09:54:57.072" v="1597" actId="1076"/>
          <ac:spMkLst>
            <pc:docMk/>
            <pc:sldMk cId="0" sldId="256"/>
            <ac:spMk id="14342" creationId="{00000000-0000-0000-0000-000000000000}"/>
          </ac:spMkLst>
        </pc:spChg>
        <pc:spChg chg="mod">
          <ac:chgData name="Pascalle Cup" userId="abbe84a0-611b-406e-b251-e8b4b71c069a" providerId="ADAL" clId="{0DBE12BE-79A9-4B3F-8143-35166265D4E6}" dt="2022-04-25T09:54:45.176" v="1594" actId="1076"/>
          <ac:spMkLst>
            <pc:docMk/>
            <pc:sldMk cId="0" sldId="256"/>
            <ac:spMk id="14344" creationId="{00000000-0000-0000-0000-000000000000}"/>
          </ac:spMkLst>
        </pc:spChg>
        <pc:spChg chg="mod">
          <ac:chgData name="Pascalle Cup" userId="abbe84a0-611b-406e-b251-e8b4b71c069a" providerId="ADAL" clId="{0DBE12BE-79A9-4B3F-8143-35166265D4E6}" dt="2022-04-25T09:54:42.696" v="1593" actId="1076"/>
          <ac:spMkLst>
            <pc:docMk/>
            <pc:sldMk cId="0" sldId="256"/>
            <ac:spMk id="14346" creationId="{00000000-0000-0000-0000-000000000000}"/>
          </ac:spMkLst>
        </pc:spChg>
        <pc:picChg chg="mod">
          <ac:chgData name="Pascalle Cup" userId="abbe84a0-611b-406e-b251-e8b4b71c069a" providerId="ADAL" clId="{0DBE12BE-79A9-4B3F-8143-35166265D4E6}" dt="2022-04-25T09:54:59.112" v="1598" actId="1076"/>
          <ac:picMkLst>
            <pc:docMk/>
            <pc:sldMk cId="0" sldId="256"/>
            <ac:picMk id="23" creationId="{00000000-0000-0000-0000-000000000000}"/>
          </ac:picMkLst>
        </pc:picChg>
        <pc:picChg chg="mod">
          <ac:chgData name="Pascalle Cup" userId="abbe84a0-611b-406e-b251-e8b4b71c069a" providerId="ADAL" clId="{0DBE12BE-79A9-4B3F-8143-35166265D4E6}" dt="2022-04-25T09:54:48.679" v="1595" actId="1076"/>
          <ac:picMkLst>
            <pc:docMk/>
            <pc:sldMk cId="0" sldId="256"/>
            <ac:picMk id="24" creationId="{00000000-0000-0000-0000-000000000000}"/>
          </ac:picMkLst>
        </pc:picChg>
        <pc:picChg chg="mod">
          <ac:chgData name="Pascalle Cup" userId="abbe84a0-611b-406e-b251-e8b4b71c069a" providerId="ADAL" clId="{0DBE12BE-79A9-4B3F-8143-35166265D4E6}" dt="2022-04-25T09:54:52.944" v="1596" actId="1076"/>
          <ac:picMkLst>
            <pc:docMk/>
            <pc:sldMk cId="0" sldId="256"/>
            <ac:picMk id="25" creationId="{00000000-0000-0000-0000-000000000000}"/>
          </ac:picMkLst>
        </pc:picChg>
        <pc:picChg chg="add mod">
          <ac:chgData name="Pascalle Cup" userId="abbe84a0-611b-406e-b251-e8b4b71c069a" providerId="ADAL" clId="{0DBE12BE-79A9-4B3F-8143-35166265D4E6}" dt="2022-04-25T09:54:16.055" v="1592" actId="1076"/>
          <ac:picMkLst>
            <pc:docMk/>
            <pc:sldMk cId="0" sldId="256"/>
            <ac:picMk id="3074" creationId="{00CD99CF-3589-4233-8C4D-932A8672E537}"/>
          </ac:picMkLst>
        </pc:picChg>
      </pc:sldChg>
      <pc:sldChg chg="modSp mod">
        <pc:chgData name="Pascalle Cup" userId="abbe84a0-611b-406e-b251-e8b4b71c069a" providerId="ADAL" clId="{0DBE12BE-79A9-4B3F-8143-35166265D4E6}" dt="2022-04-25T09:00:09.822" v="1382" actId="207"/>
        <pc:sldMkLst>
          <pc:docMk/>
          <pc:sldMk cId="1914404811" sldId="258"/>
        </pc:sldMkLst>
        <pc:spChg chg="mod">
          <ac:chgData name="Pascalle Cup" userId="abbe84a0-611b-406e-b251-e8b4b71c069a" providerId="ADAL" clId="{0DBE12BE-79A9-4B3F-8143-35166265D4E6}" dt="2022-04-25T09:00:09.822" v="1382" actId="207"/>
          <ac:spMkLst>
            <pc:docMk/>
            <pc:sldMk cId="1914404811" sldId="258"/>
            <ac:spMk id="4" creationId="{7E256807-68E5-45A0-8DD0-5696A7E4E94A}"/>
          </ac:spMkLst>
        </pc:spChg>
      </pc:sldChg>
      <pc:sldChg chg="delSp modSp mod">
        <pc:chgData name="Pascalle Cup" userId="abbe84a0-611b-406e-b251-e8b4b71c069a" providerId="ADAL" clId="{0DBE12BE-79A9-4B3F-8143-35166265D4E6}" dt="2022-04-25T08:46:50.352" v="513" actId="478"/>
        <pc:sldMkLst>
          <pc:docMk/>
          <pc:sldMk cId="3491648649" sldId="259"/>
        </pc:sldMkLst>
        <pc:spChg chg="del">
          <ac:chgData name="Pascalle Cup" userId="abbe84a0-611b-406e-b251-e8b4b71c069a" providerId="ADAL" clId="{0DBE12BE-79A9-4B3F-8143-35166265D4E6}" dt="2022-04-25T08:46:47.900" v="512" actId="478"/>
          <ac:spMkLst>
            <pc:docMk/>
            <pc:sldMk cId="3491648649" sldId="259"/>
            <ac:spMk id="8" creationId="{00000000-0000-0000-0000-000000000000}"/>
          </ac:spMkLst>
        </pc:spChg>
        <pc:spChg chg="del">
          <ac:chgData name="Pascalle Cup" userId="abbe84a0-611b-406e-b251-e8b4b71c069a" providerId="ADAL" clId="{0DBE12BE-79A9-4B3F-8143-35166265D4E6}" dt="2022-04-25T08:46:50.352" v="513" actId="478"/>
          <ac:spMkLst>
            <pc:docMk/>
            <pc:sldMk cId="3491648649" sldId="259"/>
            <ac:spMk id="9" creationId="{00000000-0000-0000-0000-000000000000}"/>
          </ac:spMkLst>
        </pc:spChg>
        <pc:spChg chg="del">
          <ac:chgData name="Pascalle Cup" userId="abbe84a0-611b-406e-b251-e8b4b71c069a" providerId="ADAL" clId="{0DBE12BE-79A9-4B3F-8143-35166265D4E6}" dt="2022-04-25T08:46:23.710" v="510" actId="478"/>
          <ac:spMkLst>
            <pc:docMk/>
            <pc:sldMk cId="3491648649" sldId="259"/>
            <ac:spMk id="17" creationId="{00000000-0000-0000-0000-000000000000}"/>
          </ac:spMkLst>
        </pc:spChg>
        <pc:picChg chg="mod">
          <ac:chgData name="Pascalle Cup" userId="abbe84a0-611b-406e-b251-e8b4b71c069a" providerId="ADAL" clId="{0DBE12BE-79A9-4B3F-8143-35166265D4E6}" dt="2022-04-25T08:46:27.569" v="511" actId="14100"/>
          <ac:picMkLst>
            <pc:docMk/>
            <pc:sldMk cId="3491648649" sldId="259"/>
            <ac:picMk id="12" creationId="{00000000-0000-0000-0000-000000000000}"/>
          </ac:picMkLst>
        </pc:picChg>
      </pc:sldChg>
      <pc:sldChg chg="delSp modSp mod">
        <pc:chgData name="Pascalle Cup" userId="abbe84a0-611b-406e-b251-e8b4b71c069a" providerId="ADAL" clId="{0DBE12BE-79A9-4B3F-8143-35166265D4E6}" dt="2022-05-11T14:04:23.890" v="2289" actId="20577"/>
        <pc:sldMkLst>
          <pc:docMk/>
          <pc:sldMk cId="2052387474" sldId="260"/>
        </pc:sldMkLst>
        <pc:spChg chg="del">
          <ac:chgData name="Pascalle Cup" userId="abbe84a0-611b-406e-b251-e8b4b71c069a" providerId="ADAL" clId="{0DBE12BE-79A9-4B3F-8143-35166265D4E6}" dt="2022-04-25T08:46:55.747" v="514" actId="478"/>
          <ac:spMkLst>
            <pc:docMk/>
            <pc:sldMk cId="2052387474" sldId="260"/>
            <ac:spMk id="8" creationId="{00000000-0000-0000-0000-000000000000}"/>
          </ac:spMkLst>
        </pc:spChg>
        <pc:spChg chg="del">
          <ac:chgData name="Pascalle Cup" userId="abbe84a0-611b-406e-b251-e8b4b71c069a" providerId="ADAL" clId="{0DBE12BE-79A9-4B3F-8143-35166265D4E6}" dt="2022-04-25T08:46:56.600" v="515" actId="478"/>
          <ac:spMkLst>
            <pc:docMk/>
            <pc:sldMk cId="2052387474" sldId="260"/>
            <ac:spMk id="9" creationId="{00000000-0000-0000-0000-000000000000}"/>
          </ac:spMkLst>
        </pc:spChg>
        <pc:spChg chg="del">
          <ac:chgData name="Pascalle Cup" userId="abbe84a0-611b-406e-b251-e8b4b71c069a" providerId="ADAL" clId="{0DBE12BE-79A9-4B3F-8143-35166265D4E6}" dt="2022-04-25T08:47:33.393" v="531" actId="478"/>
          <ac:spMkLst>
            <pc:docMk/>
            <pc:sldMk cId="2052387474" sldId="260"/>
            <ac:spMk id="12" creationId="{00000000-0000-0000-0000-000000000000}"/>
          </ac:spMkLst>
        </pc:spChg>
        <pc:spChg chg="mod">
          <ac:chgData name="Pascalle Cup" userId="abbe84a0-611b-406e-b251-e8b4b71c069a" providerId="ADAL" clId="{0DBE12BE-79A9-4B3F-8143-35166265D4E6}" dt="2022-05-08T19:02:26.191" v="1824" actId="20577"/>
          <ac:spMkLst>
            <pc:docMk/>
            <pc:sldMk cId="2052387474" sldId="260"/>
            <ac:spMk id="13" creationId="{00000000-0000-0000-0000-000000000000}"/>
          </ac:spMkLst>
        </pc:spChg>
        <pc:graphicFrameChg chg="modGraphic">
          <ac:chgData name="Pascalle Cup" userId="abbe84a0-611b-406e-b251-e8b4b71c069a" providerId="ADAL" clId="{0DBE12BE-79A9-4B3F-8143-35166265D4E6}" dt="2022-05-11T14:04:23.890" v="2289" actId="20577"/>
          <ac:graphicFrameMkLst>
            <pc:docMk/>
            <pc:sldMk cId="2052387474" sldId="260"/>
            <ac:graphicFrameMk id="6" creationId="{00000000-0000-0000-0000-000000000000}"/>
          </ac:graphicFrameMkLst>
        </pc:graphicFrameChg>
      </pc:sldChg>
      <pc:sldChg chg="delSp modSp mod">
        <pc:chgData name="Pascalle Cup" userId="abbe84a0-611b-406e-b251-e8b4b71c069a" providerId="ADAL" clId="{0DBE12BE-79A9-4B3F-8143-35166265D4E6}" dt="2022-04-25T08:48:42.762" v="540" actId="1076"/>
        <pc:sldMkLst>
          <pc:docMk/>
          <pc:sldMk cId="2898902124" sldId="261"/>
        </pc:sldMkLst>
        <pc:spChg chg="del">
          <ac:chgData name="Pascalle Cup" userId="abbe84a0-611b-406e-b251-e8b4b71c069a" providerId="ADAL" clId="{0DBE12BE-79A9-4B3F-8143-35166265D4E6}" dt="2022-04-25T08:46:58.468" v="516" actId="478"/>
          <ac:spMkLst>
            <pc:docMk/>
            <pc:sldMk cId="2898902124" sldId="261"/>
            <ac:spMk id="8" creationId="{00000000-0000-0000-0000-000000000000}"/>
          </ac:spMkLst>
        </pc:spChg>
        <pc:spChg chg="del">
          <ac:chgData name="Pascalle Cup" userId="abbe84a0-611b-406e-b251-e8b4b71c069a" providerId="ADAL" clId="{0DBE12BE-79A9-4B3F-8143-35166265D4E6}" dt="2022-04-25T08:46:59.345" v="517" actId="478"/>
          <ac:spMkLst>
            <pc:docMk/>
            <pc:sldMk cId="2898902124" sldId="261"/>
            <ac:spMk id="9" creationId="{00000000-0000-0000-0000-000000000000}"/>
          </ac:spMkLst>
        </pc:spChg>
        <pc:spChg chg="del mod">
          <ac:chgData name="Pascalle Cup" userId="abbe84a0-611b-406e-b251-e8b4b71c069a" providerId="ADAL" clId="{0DBE12BE-79A9-4B3F-8143-35166265D4E6}" dt="2022-04-25T08:47:30.113" v="530" actId="478"/>
          <ac:spMkLst>
            <pc:docMk/>
            <pc:sldMk cId="2898902124" sldId="261"/>
            <ac:spMk id="12" creationId="{00000000-0000-0000-0000-000000000000}"/>
          </ac:spMkLst>
        </pc:spChg>
        <pc:picChg chg="mod">
          <ac:chgData name="Pascalle Cup" userId="abbe84a0-611b-406e-b251-e8b4b71c069a" providerId="ADAL" clId="{0DBE12BE-79A9-4B3F-8143-35166265D4E6}" dt="2022-04-25T08:48:42.762" v="540" actId="1076"/>
          <ac:picMkLst>
            <pc:docMk/>
            <pc:sldMk cId="2898902124" sldId="261"/>
            <ac:picMk id="3" creationId="{00000000-0000-0000-0000-000000000000}"/>
          </ac:picMkLst>
        </pc:picChg>
      </pc:sldChg>
      <pc:sldChg chg="delSp modSp mod">
        <pc:chgData name="Pascalle Cup" userId="abbe84a0-611b-406e-b251-e8b4b71c069a" providerId="ADAL" clId="{0DBE12BE-79A9-4B3F-8143-35166265D4E6}" dt="2022-04-25T09:02:19.795" v="1392" actId="207"/>
        <pc:sldMkLst>
          <pc:docMk/>
          <pc:sldMk cId="83892022" sldId="262"/>
        </pc:sldMkLst>
        <pc:spChg chg="del">
          <ac:chgData name="Pascalle Cup" userId="abbe84a0-611b-406e-b251-e8b4b71c069a" providerId="ADAL" clId="{0DBE12BE-79A9-4B3F-8143-35166265D4E6}" dt="2022-04-25T08:47:04.270" v="518" actId="478"/>
          <ac:spMkLst>
            <pc:docMk/>
            <pc:sldMk cId="83892022" sldId="262"/>
            <ac:spMk id="9" creationId="{00000000-0000-0000-0000-000000000000}"/>
          </ac:spMkLst>
        </pc:spChg>
        <pc:spChg chg="mod">
          <ac:chgData name="Pascalle Cup" userId="abbe84a0-611b-406e-b251-e8b4b71c069a" providerId="ADAL" clId="{0DBE12BE-79A9-4B3F-8143-35166265D4E6}" dt="2022-04-25T09:02:19.795" v="1392" actId="207"/>
          <ac:spMkLst>
            <pc:docMk/>
            <pc:sldMk cId="83892022" sldId="262"/>
            <ac:spMk id="12" creationId="{00000000-0000-0000-0000-000000000000}"/>
          </ac:spMkLst>
        </pc:spChg>
        <pc:spChg chg="del">
          <ac:chgData name="Pascalle Cup" userId="abbe84a0-611b-406e-b251-e8b4b71c069a" providerId="ADAL" clId="{0DBE12BE-79A9-4B3F-8143-35166265D4E6}" dt="2022-04-25T08:47:25.902" v="528" actId="478"/>
          <ac:spMkLst>
            <pc:docMk/>
            <pc:sldMk cId="83892022" sldId="262"/>
            <ac:spMk id="13" creationId="{00000000-0000-0000-0000-000000000000}"/>
          </ac:spMkLst>
        </pc:spChg>
      </pc:sldChg>
      <pc:sldChg chg="delSp modSp mod">
        <pc:chgData name="Pascalle Cup" userId="abbe84a0-611b-406e-b251-e8b4b71c069a" providerId="ADAL" clId="{0DBE12BE-79A9-4B3F-8143-35166265D4E6}" dt="2022-04-25T08:48:57.684" v="541" actId="207"/>
        <pc:sldMkLst>
          <pc:docMk/>
          <pc:sldMk cId="2446642812" sldId="263"/>
        </pc:sldMkLst>
        <pc:spChg chg="del">
          <ac:chgData name="Pascalle Cup" userId="abbe84a0-611b-406e-b251-e8b4b71c069a" providerId="ADAL" clId="{0DBE12BE-79A9-4B3F-8143-35166265D4E6}" dt="2022-04-25T08:47:06.141" v="519" actId="478"/>
          <ac:spMkLst>
            <pc:docMk/>
            <pc:sldMk cId="2446642812" sldId="263"/>
            <ac:spMk id="6" creationId="{00000000-0000-0000-0000-000000000000}"/>
          </ac:spMkLst>
        </pc:spChg>
        <pc:spChg chg="del mod">
          <ac:chgData name="Pascalle Cup" userId="abbe84a0-611b-406e-b251-e8b4b71c069a" providerId="ADAL" clId="{0DBE12BE-79A9-4B3F-8143-35166265D4E6}" dt="2022-04-25T08:47:07.074" v="521" actId="478"/>
          <ac:spMkLst>
            <pc:docMk/>
            <pc:sldMk cId="2446642812" sldId="263"/>
            <ac:spMk id="7" creationId="{00000000-0000-0000-0000-000000000000}"/>
          </ac:spMkLst>
        </pc:spChg>
        <pc:spChg chg="mod">
          <ac:chgData name="Pascalle Cup" userId="abbe84a0-611b-406e-b251-e8b4b71c069a" providerId="ADAL" clId="{0DBE12BE-79A9-4B3F-8143-35166265D4E6}" dt="2022-04-25T08:48:57.684" v="541" actId="207"/>
          <ac:spMkLst>
            <pc:docMk/>
            <pc:sldMk cId="2446642812" sldId="263"/>
            <ac:spMk id="8" creationId="{00000000-0000-0000-0000-000000000000}"/>
          </ac:spMkLst>
        </pc:spChg>
        <pc:spChg chg="del">
          <ac:chgData name="Pascalle Cup" userId="abbe84a0-611b-406e-b251-e8b4b71c069a" providerId="ADAL" clId="{0DBE12BE-79A9-4B3F-8143-35166265D4E6}" dt="2022-04-25T08:47:21.700" v="527" actId="478"/>
          <ac:spMkLst>
            <pc:docMk/>
            <pc:sldMk cId="2446642812" sldId="263"/>
            <ac:spMk id="11" creationId="{00000000-0000-0000-0000-000000000000}"/>
          </ac:spMkLst>
        </pc:spChg>
      </pc:sldChg>
      <pc:sldChg chg="delSp modSp mod">
        <pc:chgData name="Pascalle Cup" userId="abbe84a0-611b-406e-b251-e8b4b71c069a" providerId="ADAL" clId="{0DBE12BE-79A9-4B3F-8143-35166265D4E6}" dt="2022-04-25T09:23:00.425" v="1546" actId="14100"/>
        <pc:sldMkLst>
          <pc:docMk/>
          <pc:sldMk cId="3478085283" sldId="264"/>
        </pc:sldMkLst>
        <pc:spChg chg="del">
          <ac:chgData name="Pascalle Cup" userId="abbe84a0-611b-406e-b251-e8b4b71c069a" providerId="ADAL" clId="{0DBE12BE-79A9-4B3F-8143-35166265D4E6}" dt="2022-04-25T08:47:09.364" v="522" actId="478"/>
          <ac:spMkLst>
            <pc:docMk/>
            <pc:sldMk cId="3478085283" sldId="264"/>
            <ac:spMk id="6" creationId="{00000000-0000-0000-0000-000000000000}"/>
          </ac:spMkLst>
        </pc:spChg>
        <pc:spChg chg="del mod">
          <ac:chgData name="Pascalle Cup" userId="abbe84a0-611b-406e-b251-e8b4b71c069a" providerId="ADAL" clId="{0DBE12BE-79A9-4B3F-8143-35166265D4E6}" dt="2022-04-25T08:47:10.775" v="524" actId="478"/>
          <ac:spMkLst>
            <pc:docMk/>
            <pc:sldMk cId="3478085283" sldId="264"/>
            <ac:spMk id="7" creationId="{00000000-0000-0000-0000-000000000000}"/>
          </ac:spMkLst>
        </pc:spChg>
        <pc:spChg chg="del mod">
          <ac:chgData name="Pascalle Cup" userId="abbe84a0-611b-406e-b251-e8b4b71c069a" providerId="ADAL" clId="{0DBE12BE-79A9-4B3F-8143-35166265D4E6}" dt="2022-04-25T08:47:17.996" v="526" actId="478"/>
          <ac:spMkLst>
            <pc:docMk/>
            <pc:sldMk cId="3478085283" sldId="264"/>
            <ac:spMk id="13" creationId="{00000000-0000-0000-0000-000000000000}"/>
          </ac:spMkLst>
        </pc:spChg>
        <pc:picChg chg="mod">
          <ac:chgData name="Pascalle Cup" userId="abbe84a0-611b-406e-b251-e8b4b71c069a" providerId="ADAL" clId="{0DBE12BE-79A9-4B3F-8143-35166265D4E6}" dt="2022-04-25T09:23:00.425" v="1546" actId="14100"/>
          <ac:picMkLst>
            <pc:docMk/>
            <pc:sldMk cId="3478085283" sldId="264"/>
            <ac:picMk id="9" creationId="{00000000-0000-0000-0000-000000000000}"/>
          </ac:picMkLst>
        </pc:picChg>
        <pc:picChg chg="mod">
          <ac:chgData name="Pascalle Cup" userId="abbe84a0-611b-406e-b251-e8b4b71c069a" providerId="ADAL" clId="{0DBE12BE-79A9-4B3F-8143-35166265D4E6}" dt="2022-04-25T09:22:50.816" v="1542" actId="14100"/>
          <ac:picMkLst>
            <pc:docMk/>
            <pc:sldMk cId="3478085283" sldId="264"/>
            <ac:picMk id="17" creationId="{00000000-0000-0000-0000-000000000000}"/>
          </ac:picMkLst>
        </pc:picChg>
        <pc:picChg chg="mod">
          <ac:chgData name="Pascalle Cup" userId="abbe84a0-611b-406e-b251-e8b4b71c069a" providerId="ADAL" clId="{0DBE12BE-79A9-4B3F-8143-35166265D4E6}" dt="2022-04-25T09:22:55.296" v="1544" actId="14100"/>
          <ac:picMkLst>
            <pc:docMk/>
            <pc:sldMk cId="3478085283" sldId="264"/>
            <ac:picMk id="4098" creationId="{00000000-0000-0000-0000-000000000000}"/>
          </ac:picMkLst>
        </pc:picChg>
      </pc:sldChg>
      <pc:sldChg chg="delSp modSp mod">
        <pc:chgData name="Pascalle Cup" userId="abbe84a0-611b-406e-b251-e8b4b71c069a" providerId="ADAL" clId="{0DBE12BE-79A9-4B3F-8143-35166265D4E6}" dt="2022-04-25T09:22:45.104" v="1540" actId="1076"/>
        <pc:sldMkLst>
          <pc:docMk/>
          <pc:sldMk cId="2429038155" sldId="265"/>
        </pc:sldMkLst>
        <pc:spChg chg="mod">
          <ac:chgData name="Pascalle Cup" userId="abbe84a0-611b-406e-b251-e8b4b71c069a" providerId="ADAL" clId="{0DBE12BE-79A9-4B3F-8143-35166265D4E6}" dt="2022-04-25T08:41:14.450" v="318" actId="1076"/>
          <ac:spMkLst>
            <pc:docMk/>
            <pc:sldMk cId="2429038155" sldId="265"/>
            <ac:spMk id="2" creationId="{00000000-0000-0000-0000-000000000000}"/>
          </ac:spMkLst>
        </pc:spChg>
        <pc:spChg chg="mod">
          <ac:chgData name="Pascalle Cup" userId="abbe84a0-611b-406e-b251-e8b4b71c069a" providerId="ADAL" clId="{0DBE12BE-79A9-4B3F-8143-35166265D4E6}" dt="2022-04-25T09:22:43.153" v="1539" actId="1076"/>
          <ac:spMkLst>
            <pc:docMk/>
            <pc:sldMk cId="2429038155" sldId="265"/>
            <ac:spMk id="3" creationId="{0EF5C59D-F48A-4C4A-A9A5-9A6BCF602839}"/>
          </ac:spMkLst>
        </pc:spChg>
        <pc:spChg chg="del">
          <ac:chgData name="Pascalle Cup" userId="abbe84a0-611b-406e-b251-e8b4b71c069a" providerId="ADAL" clId="{0DBE12BE-79A9-4B3F-8143-35166265D4E6}" dt="2022-04-25T08:47:56.519" v="532" actId="478"/>
          <ac:spMkLst>
            <pc:docMk/>
            <pc:sldMk cId="2429038155" sldId="265"/>
            <ac:spMk id="6" creationId="{00000000-0000-0000-0000-000000000000}"/>
          </ac:spMkLst>
        </pc:spChg>
        <pc:spChg chg="del">
          <ac:chgData name="Pascalle Cup" userId="abbe84a0-611b-406e-b251-e8b4b71c069a" providerId="ADAL" clId="{0DBE12BE-79A9-4B3F-8143-35166265D4E6}" dt="2022-04-25T08:47:57.477" v="533" actId="478"/>
          <ac:spMkLst>
            <pc:docMk/>
            <pc:sldMk cId="2429038155" sldId="265"/>
            <ac:spMk id="7" creationId="{00000000-0000-0000-0000-000000000000}"/>
          </ac:spMkLst>
        </pc:spChg>
        <pc:spChg chg="del">
          <ac:chgData name="Pascalle Cup" userId="abbe84a0-611b-406e-b251-e8b4b71c069a" providerId="ADAL" clId="{0DBE12BE-79A9-4B3F-8143-35166265D4E6}" dt="2022-04-25T08:47:59.664" v="534" actId="478"/>
          <ac:spMkLst>
            <pc:docMk/>
            <pc:sldMk cId="2429038155" sldId="265"/>
            <ac:spMk id="11" creationId="{00000000-0000-0000-0000-000000000000}"/>
          </ac:spMkLst>
        </pc:spChg>
        <pc:picChg chg="mod">
          <ac:chgData name="Pascalle Cup" userId="abbe84a0-611b-406e-b251-e8b4b71c069a" providerId="ADAL" clId="{0DBE12BE-79A9-4B3F-8143-35166265D4E6}" dt="2022-04-25T09:22:39.321" v="1538" actId="1076"/>
          <ac:picMkLst>
            <pc:docMk/>
            <pc:sldMk cId="2429038155" sldId="265"/>
            <ac:picMk id="5" creationId="{96E8A0B9-C21A-4608-A1BA-9708D82EBDE0}"/>
          </ac:picMkLst>
        </pc:picChg>
        <pc:picChg chg="mod">
          <ac:chgData name="Pascalle Cup" userId="abbe84a0-611b-406e-b251-e8b4b71c069a" providerId="ADAL" clId="{0DBE12BE-79A9-4B3F-8143-35166265D4E6}" dt="2022-04-25T09:22:45.104" v="1540" actId="1076"/>
          <ac:picMkLst>
            <pc:docMk/>
            <pc:sldMk cId="2429038155" sldId="265"/>
            <ac:picMk id="4098" creationId="{00000000-0000-0000-0000-000000000000}"/>
          </ac:picMkLst>
        </pc:picChg>
      </pc:sldChg>
      <pc:sldChg chg="delSp modSp mod">
        <pc:chgData name="Pascalle Cup" userId="abbe84a0-611b-406e-b251-e8b4b71c069a" providerId="ADAL" clId="{0DBE12BE-79A9-4B3F-8143-35166265D4E6}" dt="2022-04-25T09:22:32.769" v="1537" actId="1076"/>
        <pc:sldMkLst>
          <pc:docMk/>
          <pc:sldMk cId="1752962136" sldId="266"/>
        </pc:sldMkLst>
        <pc:spChg chg="del">
          <ac:chgData name="Pascalle Cup" userId="abbe84a0-611b-406e-b251-e8b4b71c069a" providerId="ADAL" clId="{0DBE12BE-79A9-4B3F-8143-35166265D4E6}" dt="2022-04-25T08:48:05.593" v="537" actId="478"/>
          <ac:spMkLst>
            <pc:docMk/>
            <pc:sldMk cId="1752962136" sldId="266"/>
            <ac:spMk id="6" creationId="{00000000-0000-0000-0000-000000000000}"/>
          </ac:spMkLst>
        </pc:spChg>
        <pc:spChg chg="del">
          <ac:chgData name="Pascalle Cup" userId="abbe84a0-611b-406e-b251-e8b4b71c069a" providerId="ADAL" clId="{0DBE12BE-79A9-4B3F-8143-35166265D4E6}" dt="2022-04-25T08:48:04.049" v="536" actId="478"/>
          <ac:spMkLst>
            <pc:docMk/>
            <pc:sldMk cId="1752962136" sldId="266"/>
            <ac:spMk id="7" creationId="{00000000-0000-0000-0000-000000000000}"/>
          </ac:spMkLst>
        </pc:spChg>
        <pc:spChg chg="mod">
          <ac:chgData name="Pascalle Cup" userId="abbe84a0-611b-406e-b251-e8b4b71c069a" providerId="ADAL" clId="{0DBE12BE-79A9-4B3F-8143-35166265D4E6}" dt="2022-04-25T08:48:26.622" v="538" actId="207"/>
          <ac:spMkLst>
            <pc:docMk/>
            <pc:sldMk cId="1752962136" sldId="266"/>
            <ac:spMk id="8" creationId="{00000000-0000-0000-0000-000000000000}"/>
          </ac:spMkLst>
        </pc:spChg>
        <pc:spChg chg="del">
          <ac:chgData name="Pascalle Cup" userId="abbe84a0-611b-406e-b251-e8b4b71c069a" providerId="ADAL" clId="{0DBE12BE-79A9-4B3F-8143-35166265D4E6}" dt="2022-04-25T08:48:02.673" v="535" actId="478"/>
          <ac:spMkLst>
            <pc:docMk/>
            <pc:sldMk cId="1752962136" sldId="266"/>
            <ac:spMk id="13" creationId="{00000000-0000-0000-0000-000000000000}"/>
          </ac:spMkLst>
        </pc:spChg>
        <pc:picChg chg="mod">
          <ac:chgData name="Pascalle Cup" userId="abbe84a0-611b-406e-b251-e8b4b71c069a" providerId="ADAL" clId="{0DBE12BE-79A9-4B3F-8143-35166265D4E6}" dt="2022-04-25T09:22:32.769" v="1537" actId="1076"/>
          <ac:picMkLst>
            <pc:docMk/>
            <pc:sldMk cId="1752962136" sldId="266"/>
            <ac:picMk id="15" creationId="{00000000-0000-0000-0000-000000000000}"/>
          </ac:picMkLst>
        </pc:picChg>
      </pc:sldChg>
      <pc:sldChg chg="modSp add mod">
        <pc:chgData name="Pascalle Cup" userId="abbe84a0-611b-406e-b251-e8b4b71c069a" providerId="ADAL" clId="{0DBE12BE-79A9-4B3F-8143-35166265D4E6}" dt="2022-05-11T09:46:03.079" v="2287" actId="1076"/>
        <pc:sldMkLst>
          <pc:docMk/>
          <pc:sldMk cId="3837233817" sldId="267"/>
        </pc:sldMkLst>
        <pc:spChg chg="mod">
          <ac:chgData name="Pascalle Cup" userId="abbe84a0-611b-406e-b251-e8b4b71c069a" providerId="ADAL" clId="{0DBE12BE-79A9-4B3F-8143-35166265D4E6}" dt="2022-05-11T09:44:41.550" v="2286" actId="1076"/>
          <ac:spMkLst>
            <pc:docMk/>
            <pc:sldMk cId="3837233817" sldId="267"/>
            <ac:spMk id="3" creationId="{D8F0B278-3D0D-4BF2-B2DD-DF967B3CCD21}"/>
          </ac:spMkLst>
        </pc:spChg>
        <pc:picChg chg="mod">
          <ac:chgData name="Pascalle Cup" userId="abbe84a0-611b-406e-b251-e8b4b71c069a" providerId="ADAL" clId="{0DBE12BE-79A9-4B3F-8143-35166265D4E6}" dt="2022-05-11T09:46:03.079" v="2287" actId="1076"/>
          <ac:picMkLst>
            <pc:docMk/>
            <pc:sldMk cId="3837233817" sldId="267"/>
            <ac:picMk id="2" creationId="{C48927B7-D898-417E-A899-69E0A7D9E48A}"/>
          </ac:picMkLst>
        </pc:picChg>
      </pc:sldChg>
      <pc:sldChg chg="addSp delSp modSp new del mod setBg">
        <pc:chgData name="Pascalle Cup" userId="abbe84a0-611b-406e-b251-e8b4b71c069a" providerId="ADAL" clId="{0DBE12BE-79A9-4B3F-8143-35166265D4E6}" dt="2022-04-25T08:29:27.642" v="136" actId="47"/>
        <pc:sldMkLst>
          <pc:docMk/>
          <pc:sldMk cId="1870282848" sldId="268"/>
        </pc:sldMkLst>
        <pc:spChg chg="mod">
          <ac:chgData name="Pascalle Cup" userId="abbe84a0-611b-406e-b251-e8b4b71c069a" providerId="ADAL" clId="{0DBE12BE-79A9-4B3F-8143-35166265D4E6}" dt="2022-04-22T12:50:11.462" v="54" actId="20577"/>
          <ac:spMkLst>
            <pc:docMk/>
            <pc:sldMk cId="1870282848" sldId="268"/>
            <ac:spMk id="2" creationId="{04F9DC15-8DF2-48B5-B308-00AB39F6F678}"/>
          </ac:spMkLst>
        </pc:spChg>
        <pc:spChg chg="add del">
          <ac:chgData name="Pascalle Cup" userId="abbe84a0-611b-406e-b251-e8b4b71c069a" providerId="ADAL" clId="{0DBE12BE-79A9-4B3F-8143-35166265D4E6}" dt="2022-04-22T12:49:50.544" v="48" actId="26606"/>
          <ac:spMkLst>
            <pc:docMk/>
            <pc:sldMk cId="1870282848" sldId="268"/>
            <ac:spMk id="8" creationId="{A8384FB5-9ADC-4DDC-881B-597D56F5B15D}"/>
          </ac:spMkLst>
        </pc:spChg>
        <pc:spChg chg="add del">
          <ac:chgData name="Pascalle Cup" userId="abbe84a0-611b-406e-b251-e8b4b71c069a" providerId="ADAL" clId="{0DBE12BE-79A9-4B3F-8143-35166265D4E6}" dt="2022-04-22T12:49:50.544" v="48" actId="26606"/>
          <ac:spMkLst>
            <pc:docMk/>
            <pc:sldMk cId="1870282848" sldId="268"/>
            <ac:spMk id="10" creationId="{91E5A9A7-95C6-4F4F-B00E-C82E07FE62EF}"/>
          </ac:spMkLst>
        </pc:spChg>
        <pc:spChg chg="add del">
          <ac:chgData name="Pascalle Cup" userId="abbe84a0-611b-406e-b251-e8b4b71c069a" providerId="ADAL" clId="{0DBE12BE-79A9-4B3F-8143-35166265D4E6}" dt="2022-04-22T12:49:50.544" v="48" actId="26606"/>
          <ac:spMkLst>
            <pc:docMk/>
            <pc:sldMk cId="1870282848" sldId="268"/>
            <ac:spMk id="12" creationId="{D07DD2DE-F619-49DD-B5E7-03A290FF4ED1}"/>
          </ac:spMkLst>
        </pc:spChg>
        <pc:spChg chg="add del">
          <ac:chgData name="Pascalle Cup" userId="abbe84a0-611b-406e-b251-e8b4b71c069a" providerId="ADAL" clId="{0DBE12BE-79A9-4B3F-8143-35166265D4E6}" dt="2022-04-22T12:49:50.544" v="48" actId="26606"/>
          <ac:spMkLst>
            <pc:docMk/>
            <pc:sldMk cId="1870282848" sldId="268"/>
            <ac:spMk id="14" creationId="{85149191-5F60-4A28-AAFF-039F96B0F3EC}"/>
          </ac:spMkLst>
        </pc:spChg>
        <pc:spChg chg="add del">
          <ac:chgData name="Pascalle Cup" userId="abbe84a0-611b-406e-b251-e8b4b71c069a" providerId="ADAL" clId="{0DBE12BE-79A9-4B3F-8143-35166265D4E6}" dt="2022-04-22T12:49:50.544" v="48" actId="26606"/>
          <ac:spMkLst>
            <pc:docMk/>
            <pc:sldMk cId="1870282848" sldId="268"/>
            <ac:spMk id="16" creationId="{F8260ED5-17F7-4158-B241-D51DD4CF1B7E}"/>
          </ac:spMkLst>
        </pc:spChg>
        <pc:graphicFrameChg chg="add mod modGraphic">
          <ac:chgData name="Pascalle Cup" userId="abbe84a0-611b-406e-b251-e8b4b71c069a" providerId="ADAL" clId="{0DBE12BE-79A9-4B3F-8143-35166265D4E6}" dt="2022-04-22T12:53:19.077" v="133" actId="20577"/>
          <ac:graphicFrameMkLst>
            <pc:docMk/>
            <pc:sldMk cId="1870282848" sldId="268"/>
            <ac:graphicFrameMk id="3" creationId="{896781A6-5D3C-49C7-8028-F5C70F5FCB1F}"/>
          </ac:graphicFrameMkLst>
        </pc:graphicFrameChg>
      </pc:sldChg>
      <pc:sldChg chg="addSp delSp modSp new mod setBg">
        <pc:chgData name="Pascalle Cup" userId="abbe84a0-611b-406e-b251-e8b4b71c069a" providerId="ADAL" clId="{0DBE12BE-79A9-4B3F-8143-35166265D4E6}" dt="2022-05-08T19:00:35.619" v="1781" actId="6549"/>
        <pc:sldMkLst>
          <pc:docMk/>
          <pc:sldMk cId="2214028025" sldId="269"/>
        </pc:sldMkLst>
        <pc:spChg chg="mod">
          <ac:chgData name="Pascalle Cup" userId="abbe84a0-611b-406e-b251-e8b4b71c069a" providerId="ADAL" clId="{0DBE12BE-79A9-4B3F-8143-35166265D4E6}" dt="2022-04-25T09:26:11.318" v="1569" actId="26606"/>
          <ac:spMkLst>
            <pc:docMk/>
            <pc:sldMk cId="2214028025" sldId="269"/>
            <ac:spMk id="2" creationId="{20AC0294-1AB5-4C40-936F-1851C3666EB4}"/>
          </ac:spMkLst>
        </pc:spChg>
        <pc:spChg chg="add mod">
          <ac:chgData name="Pascalle Cup" userId="abbe84a0-611b-406e-b251-e8b4b71c069a" providerId="ADAL" clId="{0DBE12BE-79A9-4B3F-8143-35166265D4E6}" dt="2022-05-08T19:00:35.619" v="1781" actId="6549"/>
          <ac:spMkLst>
            <pc:docMk/>
            <pc:sldMk cId="2214028025" sldId="269"/>
            <ac:spMk id="4" creationId="{4619E2B5-57D3-4B93-B9D6-66A19555D9A2}"/>
          </ac:spMkLst>
        </pc:spChg>
        <pc:spChg chg="add del">
          <ac:chgData name="Pascalle Cup" userId="abbe84a0-611b-406e-b251-e8b4b71c069a" providerId="ADAL" clId="{0DBE12BE-79A9-4B3F-8143-35166265D4E6}" dt="2022-04-25T09:26:11.303" v="1568" actId="26606"/>
          <ac:spMkLst>
            <pc:docMk/>
            <pc:sldMk cId="2214028025" sldId="269"/>
            <ac:spMk id="9" creationId="{F13C74B1-5B17-4795-BED0-7140497B445A}"/>
          </ac:spMkLst>
        </pc:spChg>
        <pc:spChg chg="add del">
          <ac:chgData name="Pascalle Cup" userId="abbe84a0-611b-406e-b251-e8b4b71c069a" providerId="ADAL" clId="{0DBE12BE-79A9-4B3F-8143-35166265D4E6}" dt="2022-04-25T09:26:11.303" v="1568" actId="26606"/>
          <ac:spMkLst>
            <pc:docMk/>
            <pc:sldMk cId="2214028025" sldId="269"/>
            <ac:spMk id="11" creationId="{D4974D33-8DC5-464E-8C6D-BE58F0669C17}"/>
          </ac:spMkLst>
        </pc:spChg>
        <pc:spChg chg="add">
          <ac:chgData name="Pascalle Cup" userId="abbe84a0-611b-406e-b251-e8b4b71c069a" providerId="ADAL" clId="{0DBE12BE-79A9-4B3F-8143-35166265D4E6}" dt="2022-04-25T09:26:11.318" v="1569" actId="26606"/>
          <ac:spMkLst>
            <pc:docMk/>
            <pc:sldMk cId="2214028025" sldId="269"/>
            <ac:spMk id="13" creationId="{3CD9DF72-87A3-404E-A828-84CBF11A8303}"/>
          </ac:spMkLst>
        </pc:spChg>
        <pc:picChg chg="add mod ord">
          <ac:chgData name="Pascalle Cup" userId="abbe84a0-611b-406e-b251-e8b4b71c069a" providerId="ADAL" clId="{0DBE12BE-79A9-4B3F-8143-35166265D4E6}" dt="2022-04-25T09:26:11.318" v="1569" actId="26606"/>
          <ac:picMkLst>
            <pc:docMk/>
            <pc:sldMk cId="2214028025" sldId="269"/>
            <ac:picMk id="3" creationId="{1E5193C0-450C-4093-BA52-9808FE53EBFF}"/>
          </ac:picMkLst>
        </pc:picChg>
        <pc:cxnChg chg="add">
          <ac:chgData name="Pascalle Cup" userId="abbe84a0-611b-406e-b251-e8b4b71c069a" providerId="ADAL" clId="{0DBE12BE-79A9-4B3F-8143-35166265D4E6}" dt="2022-04-25T09:26:11.318" v="1569" actId="26606"/>
          <ac:cxnSpMkLst>
            <pc:docMk/>
            <pc:sldMk cId="2214028025" sldId="269"/>
            <ac:cxnSpMk id="14" creationId="{20E3A342-4D61-4E3F-AF90-1AB42AEB96CC}"/>
          </ac:cxnSpMkLst>
        </pc:cxnChg>
      </pc:sldChg>
      <pc:sldChg chg="addSp modSp new mod">
        <pc:chgData name="Pascalle Cup" userId="abbe84a0-611b-406e-b251-e8b4b71c069a" providerId="ADAL" clId="{0DBE12BE-79A9-4B3F-8143-35166265D4E6}" dt="2022-05-08T19:03:12.413" v="1827" actId="113"/>
        <pc:sldMkLst>
          <pc:docMk/>
          <pc:sldMk cId="1146596296" sldId="270"/>
        </pc:sldMkLst>
        <pc:spChg chg="mod">
          <ac:chgData name="Pascalle Cup" userId="abbe84a0-611b-406e-b251-e8b4b71c069a" providerId="ADAL" clId="{0DBE12BE-79A9-4B3F-8143-35166265D4E6}" dt="2022-04-22T12:50:56.832" v="85" actId="20577"/>
          <ac:spMkLst>
            <pc:docMk/>
            <pc:sldMk cId="1146596296" sldId="270"/>
            <ac:spMk id="2" creationId="{A6E55455-AA1C-4984-98F4-AF60B2B74400}"/>
          </ac:spMkLst>
        </pc:spChg>
        <pc:graphicFrameChg chg="add mod modGraphic">
          <ac:chgData name="Pascalle Cup" userId="abbe84a0-611b-406e-b251-e8b4b71c069a" providerId="ADAL" clId="{0DBE12BE-79A9-4B3F-8143-35166265D4E6}" dt="2022-05-08T19:03:12.413" v="1827" actId="113"/>
          <ac:graphicFrameMkLst>
            <pc:docMk/>
            <pc:sldMk cId="1146596296" sldId="270"/>
            <ac:graphicFrameMk id="3" creationId="{FFDAF152-9DB9-43A3-8454-F9933192737D}"/>
          </ac:graphicFrameMkLst>
        </pc:graphicFrameChg>
      </pc:sldChg>
      <pc:sldChg chg="addSp delSp modSp new mod setBg">
        <pc:chgData name="Pascalle Cup" userId="abbe84a0-611b-406e-b251-e8b4b71c069a" providerId="ADAL" clId="{0DBE12BE-79A9-4B3F-8143-35166265D4E6}" dt="2022-04-25T08:29:45.076" v="139" actId="26606"/>
        <pc:sldMkLst>
          <pc:docMk/>
          <pc:sldMk cId="1439174336" sldId="271"/>
        </pc:sldMkLst>
        <pc:spChg chg="add del">
          <ac:chgData name="Pascalle Cup" userId="abbe84a0-611b-406e-b251-e8b4b71c069a" providerId="ADAL" clId="{0DBE12BE-79A9-4B3F-8143-35166265D4E6}" dt="2022-04-25T08:29:45.074" v="138" actId="26606"/>
          <ac:spMkLst>
            <pc:docMk/>
            <pc:sldMk cId="1439174336" sldId="271"/>
            <ac:spMk id="19" creationId="{E8DC6FCD-811B-436E-9FEE-FC957486CD7E}"/>
          </ac:spMkLst>
        </pc:spChg>
        <pc:spChg chg="add">
          <ac:chgData name="Pascalle Cup" userId="abbe84a0-611b-406e-b251-e8b4b71c069a" providerId="ADAL" clId="{0DBE12BE-79A9-4B3F-8143-35166265D4E6}" dt="2022-04-25T08:29:45.076" v="139" actId="26606"/>
          <ac:spMkLst>
            <pc:docMk/>
            <pc:sldMk cId="1439174336" sldId="271"/>
            <ac:spMk id="21" creationId="{4169DD87-3EBE-44CA-9654-8AE0466B2779}"/>
          </ac:spMkLst>
        </pc:spChg>
        <pc:picChg chg="add mod ord">
          <ac:chgData name="Pascalle Cup" userId="abbe84a0-611b-406e-b251-e8b4b71c069a" providerId="ADAL" clId="{0DBE12BE-79A9-4B3F-8143-35166265D4E6}" dt="2022-04-25T08:29:45.076" v="139" actId="26606"/>
          <ac:picMkLst>
            <pc:docMk/>
            <pc:sldMk cId="1439174336" sldId="271"/>
            <ac:picMk id="2" creationId="{1FCFA10D-BD5B-4CC5-BE92-55DC13F0861C}"/>
          </ac:picMkLst>
        </pc:picChg>
        <pc:picChg chg="add mod">
          <ac:chgData name="Pascalle Cup" userId="abbe84a0-611b-406e-b251-e8b4b71c069a" providerId="ADAL" clId="{0DBE12BE-79A9-4B3F-8143-35166265D4E6}" dt="2022-04-25T08:29:45.076" v="139" actId="26606"/>
          <ac:picMkLst>
            <pc:docMk/>
            <pc:sldMk cId="1439174336" sldId="271"/>
            <ac:picMk id="3" creationId="{56E1CD71-6162-4DF0-8CBB-ACF86340E518}"/>
          </ac:picMkLst>
        </pc:picChg>
        <pc:picChg chg="add mod ord">
          <ac:chgData name="Pascalle Cup" userId="abbe84a0-611b-406e-b251-e8b4b71c069a" providerId="ADAL" clId="{0DBE12BE-79A9-4B3F-8143-35166265D4E6}" dt="2022-04-25T08:29:45.076" v="139" actId="26606"/>
          <ac:picMkLst>
            <pc:docMk/>
            <pc:sldMk cId="1439174336" sldId="271"/>
            <ac:picMk id="4" creationId="{545DDA52-23B3-4A70-AF42-9F1329AC5DED}"/>
          </ac:picMkLst>
        </pc:picChg>
        <pc:picChg chg="add mod ord">
          <ac:chgData name="Pascalle Cup" userId="abbe84a0-611b-406e-b251-e8b4b71c069a" providerId="ADAL" clId="{0DBE12BE-79A9-4B3F-8143-35166265D4E6}" dt="2022-04-25T08:29:45.076" v="139" actId="26606"/>
          <ac:picMkLst>
            <pc:docMk/>
            <pc:sldMk cId="1439174336" sldId="271"/>
            <ac:picMk id="5" creationId="{7A3994A3-05E1-421E-891B-6B33C52B7FFF}"/>
          </ac:picMkLst>
        </pc:picChg>
        <pc:cxnChg chg="add del">
          <ac:chgData name="Pascalle Cup" userId="abbe84a0-611b-406e-b251-e8b4b71c069a" providerId="ADAL" clId="{0DBE12BE-79A9-4B3F-8143-35166265D4E6}" dt="2022-04-25T08:29:45.076" v="139" actId="26606"/>
          <ac:cxnSpMkLst>
            <pc:docMk/>
            <pc:sldMk cId="1439174336" sldId="271"/>
            <ac:cxnSpMk id="10" creationId="{50DA1EB8-87CF-4588-A1FD-4756F9A28F6B}"/>
          </ac:cxnSpMkLst>
        </pc:cxnChg>
        <pc:cxnChg chg="add del">
          <ac:chgData name="Pascalle Cup" userId="abbe84a0-611b-406e-b251-e8b4b71c069a" providerId="ADAL" clId="{0DBE12BE-79A9-4B3F-8143-35166265D4E6}" dt="2022-04-25T08:29:45.076" v="139" actId="26606"/>
          <ac:cxnSpMkLst>
            <pc:docMk/>
            <pc:sldMk cId="1439174336" sldId="271"/>
            <ac:cxnSpMk id="12" creationId="{D7A4E378-EA57-47B9-B1EB-58B998F6CFFB}"/>
          </ac:cxnSpMkLst>
        </pc:cxnChg>
        <pc:cxnChg chg="add del">
          <ac:chgData name="Pascalle Cup" userId="abbe84a0-611b-406e-b251-e8b4b71c069a" providerId="ADAL" clId="{0DBE12BE-79A9-4B3F-8143-35166265D4E6}" dt="2022-04-25T08:29:45.076" v="139" actId="26606"/>
          <ac:cxnSpMkLst>
            <pc:docMk/>
            <pc:sldMk cId="1439174336" sldId="271"/>
            <ac:cxnSpMk id="14" creationId="{D2B31ED6-76F0-425A-9A41-C947AEF9C145}"/>
          </ac:cxnSpMkLst>
        </pc:cxnChg>
      </pc:sldChg>
      <pc:sldChg chg="delSp modSp del mod">
        <pc:chgData name="Pascalle Cup" userId="abbe84a0-611b-406e-b251-e8b4b71c069a" providerId="ADAL" clId="{0DBE12BE-79A9-4B3F-8143-35166265D4E6}" dt="2022-04-25T08:31:20.383" v="143" actId="47"/>
        <pc:sldMkLst>
          <pc:docMk/>
          <pc:sldMk cId="4078215765" sldId="301"/>
        </pc:sldMkLst>
        <pc:spChg chg="mod">
          <ac:chgData name="Pascalle Cup" userId="abbe84a0-611b-406e-b251-e8b4b71c069a" providerId="ADAL" clId="{0DBE12BE-79A9-4B3F-8143-35166265D4E6}" dt="2022-04-25T08:31:15.306" v="142" actId="1076"/>
          <ac:spMkLst>
            <pc:docMk/>
            <pc:sldMk cId="4078215765" sldId="301"/>
            <ac:spMk id="2" creationId="{00000000-0000-0000-0000-000000000000}"/>
          </ac:spMkLst>
        </pc:spChg>
        <pc:graphicFrameChg chg="mod">
          <ac:chgData name="Pascalle Cup" userId="abbe84a0-611b-406e-b251-e8b4b71c069a" providerId="ADAL" clId="{0DBE12BE-79A9-4B3F-8143-35166265D4E6}" dt="2022-04-25T08:31:09.691" v="140" actId="1076"/>
          <ac:graphicFrameMkLst>
            <pc:docMk/>
            <pc:sldMk cId="4078215765" sldId="301"/>
            <ac:graphicFrameMk id="5" creationId="{00000000-0000-0000-0000-000000000000}"/>
          </ac:graphicFrameMkLst>
        </pc:graphicFrameChg>
        <pc:picChg chg="del">
          <ac:chgData name="Pascalle Cup" userId="abbe84a0-611b-406e-b251-e8b4b71c069a" providerId="ADAL" clId="{0DBE12BE-79A9-4B3F-8143-35166265D4E6}" dt="2022-04-25T08:31:11.268" v="141" actId="478"/>
          <ac:picMkLst>
            <pc:docMk/>
            <pc:sldMk cId="4078215765" sldId="301"/>
            <ac:picMk id="4" creationId="{00000000-0000-0000-0000-000000000000}"/>
          </ac:picMkLst>
        </pc:picChg>
      </pc:sldChg>
      <pc:sldChg chg="delSp modSp mod">
        <pc:chgData name="Pascalle Cup" userId="abbe84a0-611b-406e-b251-e8b4b71c069a" providerId="ADAL" clId="{0DBE12BE-79A9-4B3F-8143-35166265D4E6}" dt="2022-05-09T13:09:24.903" v="1986" actId="478"/>
        <pc:sldMkLst>
          <pc:docMk/>
          <pc:sldMk cId="341418734" sldId="317"/>
        </pc:sldMkLst>
        <pc:spChg chg="mod">
          <ac:chgData name="Pascalle Cup" userId="abbe84a0-611b-406e-b251-e8b4b71c069a" providerId="ADAL" clId="{0DBE12BE-79A9-4B3F-8143-35166265D4E6}" dt="2022-04-25T10:00:32.837" v="1624" actId="20577"/>
          <ac:spMkLst>
            <pc:docMk/>
            <pc:sldMk cId="341418734" sldId="317"/>
            <ac:spMk id="3" creationId="{00000000-0000-0000-0000-000000000000}"/>
          </ac:spMkLst>
        </pc:spChg>
        <pc:picChg chg="del">
          <ac:chgData name="Pascalle Cup" userId="abbe84a0-611b-406e-b251-e8b4b71c069a" providerId="ADAL" clId="{0DBE12BE-79A9-4B3F-8143-35166265D4E6}" dt="2022-04-25T08:29:21.521" v="134" actId="478"/>
          <ac:picMkLst>
            <pc:docMk/>
            <pc:sldMk cId="341418734" sldId="317"/>
            <ac:picMk id="5" creationId="{00000000-0000-0000-0000-000000000000}"/>
          </ac:picMkLst>
        </pc:picChg>
        <pc:picChg chg="del mod">
          <ac:chgData name="Pascalle Cup" userId="abbe84a0-611b-406e-b251-e8b4b71c069a" providerId="ADAL" clId="{0DBE12BE-79A9-4B3F-8143-35166265D4E6}" dt="2022-05-09T13:09:24.903" v="1986" actId="478"/>
          <ac:picMkLst>
            <pc:docMk/>
            <pc:sldMk cId="341418734" sldId="317"/>
            <ac:picMk id="1026" creationId="{00000000-0000-0000-0000-000000000000}"/>
          </ac:picMkLst>
        </pc:picChg>
      </pc:sldChg>
      <pc:sldChg chg="addSp delSp modSp mod">
        <pc:chgData name="Pascalle Cup" userId="abbe84a0-611b-406e-b251-e8b4b71c069a" providerId="ADAL" clId="{0DBE12BE-79A9-4B3F-8143-35166265D4E6}" dt="2022-04-25T09:24:17.073" v="1552" actId="1076"/>
        <pc:sldMkLst>
          <pc:docMk/>
          <pc:sldMk cId="83267443" sldId="329"/>
        </pc:sldMkLst>
        <pc:spChg chg="del">
          <ac:chgData name="Pascalle Cup" userId="abbe84a0-611b-406e-b251-e8b4b71c069a" providerId="ADAL" clId="{0DBE12BE-79A9-4B3F-8143-35166265D4E6}" dt="2022-04-25T09:24:07.593" v="1548" actId="478"/>
          <ac:spMkLst>
            <pc:docMk/>
            <pc:sldMk cId="83267443" sldId="329"/>
            <ac:spMk id="2" creationId="{00000000-0000-0000-0000-000000000000}"/>
          </ac:spMkLst>
        </pc:spChg>
        <pc:spChg chg="add del mod">
          <ac:chgData name="Pascalle Cup" userId="abbe84a0-611b-406e-b251-e8b4b71c069a" providerId="ADAL" clId="{0DBE12BE-79A9-4B3F-8143-35166265D4E6}" dt="2022-04-25T09:24:10.857" v="1549" actId="478"/>
          <ac:spMkLst>
            <pc:docMk/>
            <pc:sldMk cId="83267443" sldId="329"/>
            <ac:spMk id="6" creationId="{DB4D9F4F-C578-4510-B1A9-67D83CE32356}"/>
          </ac:spMkLst>
        </pc:spChg>
        <pc:picChg chg="mod">
          <ac:chgData name="Pascalle Cup" userId="abbe84a0-611b-406e-b251-e8b4b71c069a" providerId="ADAL" clId="{0DBE12BE-79A9-4B3F-8143-35166265D4E6}" dt="2022-04-25T09:24:17.073" v="1552" actId="1076"/>
          <ac:picMkLst>
            <pc:docMk/>
            <pc:sldMk cId="83267443" sldId="329"/>
            <ac:picMk id="4" creationId="{00000000-0000-0000-0000-000000000000}"/>
          </ac:picMkLst>
        </pc:picChg>
        <pc:picChg chg="del">
          <ac:chgData name="Pascalle Cup" userId="abbe84a0-611b-406e-b251-e8b4b71c069a" providerId="ADAL" clId="{0DBE12BE-79A9-4B3F-8143-35166265D4E6}" dt="2022-04-25T09:24:04.370" v="1547" actId="478"/>
          <ac:picMkLst>
            <pc:docMk/>
            <pc:sldMk cId="83267443" sldId="329"/>
            <ac:picMk id="5" creationId="{00000000-0000-0000-0000-000000000000}"/>
          </ac:picMkLst>
        </pc:picChg>
      </pc:sldChg>
      <pc:sldChg chg="delSp modSp mod">
        <pc:chgData name="Pascalle Cup" userId="abbe84a0-611b-406e-b251-e8b4b71c069a" providerId="ADAL" clId="{0DBE12BE-79A9-4B3F-8143-35166265D4E6}" dt="2022-05-08T19:33:52.708" v="1835" actId="20577"/>
        <pc:sldMkLst>
          <pc:docMk/>
          <pc:sldMk cId="876469949" sldId="351"/>
        </pc:sldMkLst>
        <pc:spChg chg="mod">
          <ac:chgData name="Pascalle Cup" userId="abbe84a0-611b-406e-b251-e8b4b71c069a" providerId="ADAL" clId="{0DBE12BE-79A9-4B3F-8143-35166265D4E6}" dt="2022-04-25T08:52:41.525" v="649" actId="6549"/>
          <ac:spMkLst>
            <pc:docMk/>
            <pc:sldMk cId="876469949" sldId="351"/>
            <ac:spMk id="2" creationId="{00000000-0000-0000-0000-000000000000}"/>
          </ac:spMkLst>
        </pc:spChg>
        <pc:spChg chg="mod">
          <ac:chgData name="Pascalle Cup" userId="abbe84a0-611b-406e-b251-e8b4b71c069a" providerId="ADAL" clId="{0DBE12BE-79A9-4B3F-8143-35166265D4E6}" dt="2022-04-25T08:52:25.730" v="601" actId="1076"/>
          <ac:spMkLst>
            <pc:docMk/>
            <pc:sldMk cId="876469949" sldId="351"/>
            <ac:spMk id="3" creationId="{00000000-0000-0000-0000-000000000000}"/>
          </ac:spMkLst>
        </pc:spChg>
        <pc:spChg chg="mod">
          <ac:chgData name="Pascalle Cup" userId="abbe84a0-611b-406e-b251-e8b4b71c069a" providerId="ADAL" clId="{0DBE12BE-79A9-4B3F-8143-35166265D4E6}" dt="2022-04-25T09:19:16.659" v="1515" actId="113"/>
          <ac:spMkLst>
            <pc:docMk/>
            <pc:sldMk cId="876469949" sldId="351"/>
            <ac:spMk id="9" creationId="{00000000-0000-0000-0000-000000000000}"/>
          </ac:spMkLst>
        </pc:spChg>
        <pc:spChg chg="mod">
          <ac:chgData name="Pascalle Cup" userId="abbe84a0-611b-406e-b251-e8b4b71c069a" providerId="ADAL" clId="{0DBE12BE-79A9-4B3F-8143-35166265D4E6}" dt="2022-05-08T19:33:52.708" v="1835" actId="20577"/>
          <ac:spMkLst>
            <pc:docMk/>
            <pc:sldMk cId="876469949" sldId="351"/>
            <ac:spMk id="11" creationId="{00000000-0000-0000-0000-000000000000}"/>
          </ac:spMkLst>
        </pc:spChg>
        <pc:picChg chg="del">
          <ac:chgData name="Pascalle Cup" userId="abbe84a0-611b-406e-b251-e8b4b71c069a" providerId="ADAL" clId="{0DBE12BE-79A9-4B3F-8143-35166265D4E6}" dt="2022-04-25T08:51:30.727" v="556" actId="478"/>
          <ac:picMkLst>
            <pc:docMk/>
            <pc:sldMk cId="876469949" sldId="351"/>
            <ac:picMk id="4" creationId="{00000000-0000-0000-0000-000000000000}"/>
          </ac:picMkLst>
        </pc:picChg>
        <pc:picChg chg="del mod">
          <ac:chgData name="Pascalle Cup" userId="abbe84a0-611b-406e-b251-e8b4b71c069a" providerId="ADAL" clId="{0DBE12BE-79A9-4B3F-8143-35166265D4E6}" dt="2022-04-25T09:03:46.235" v="1450" actId="478"/>
          <ac:picMkLst>
            <pc:docMk/>
            <pc:sldMk cId="876469949" sldId="351"/>
            <ac:picMk id="14" creationId="{00000000-0000-0000-0000-000000000000}"/>
          </ac:picMkLst>
        </pc:picChg>
        <pc:picChg chg="mod">
          <ac:chgData name="Pascalle Cup" userId="abbe84a0-611b-406e-b251-e8b4b71c069a" providerId="ADAL" clId="{0DBE12BE-79A9-4B3F-8143-35166265D4E6}" dt="2022-04-25T09:19:12.833" v="1514" actId="1076"/>
          <ac:picMkLst>
            <pc:docMk/>
            <pc:sldMk cId="876469949" sldId="351"/>
            <ac:picMk id="2050" creationId="{00000000-0000-0000-0000-000000000000}"/>
          </ac:picMkLst>
        </pc:picChg>
      </pc:sldChg>
      <pc:sldChg chg="delSp modSp mod ord">
        <pc:chgData name="Pascalle Cup" userId="abbe84a0-611b-406e-b251-e8b4b71c069a" providerId="ADAL" clId="{0DBE12BE-79A9-4B3F-8143-35166265D4E6}" dt="2022-05-10T08:55:40.377" v="2224" actId="6549"/>
        <pc:sldMkLst>
          <pc:docMk/>
          <pc:sldMk cId="125858567" sldId="357"/>
        </pc:sldMkLst>
        <pc:spChg chg="mod">
          <ac:chgData name="Pascalle Cup" userId="abbe84a0-611b-406e-b251-e8b4b71c069a" providerId="ADAL" clId="{0DBE12BE-79A9-4B3F-8143-35166265D4E6}" dt="2022-04-25T08:31:54.795" v="156" actId="20577"/>
          <ac:spMkLst>
            <pc:docMk/>
            <pc:sldMk cId="125858567" sldId="357"/>
            <ac:spMk id="2" creationId="{00000000-0000-0000-0000-000000000000}"/>
          </ac:spMkLst>
        </pc:spChg>
        <pc:spChg chg="mod">
          <ac:chgData name="Pascalle Cup" userId="abbe84a0-611b-406e-b251-e8b4b71c069a" providerId="ADAL" clId="{0DBE12BE-79A9-4B3F-8143-35166265D4E6}" dt="2022-05-10T08:55:40.377" v="2224" actId="6549"/>
          <ac:spMkLst>
            <pc:docMk/>
            <pc:sldMk cId="125858567" sldId="357"/>
            <ac:spMk id="8" creationId="{00000000-0000-0000-0000-000000000000}"/>
          </ac:spMkLst>
        </pc:spChg>
        <pc:picChg chg="del">
          <ac:chgData name="Pascalle Cup" userId="abbe84a0-611b-406e-b251-e8b4b71c069a" providerId="ADAL" clId="{0DBE12BE-79A9-4B3F-8143-35166265D4E6}" dt="2022-04-25T08:31:30.542" v="146" actId="478"/>
          <ac:picMkLst>
            <pc:docMk/>
            <pc:sldMk cId="125858567" sldId="357"/>
            <ac:picMk id="4" creationId="{00000000-0000-0000-0000-000000000000}"/>
          </ac:picMkLst>
        </pc:picChg>
      </pc:sldChg>
      <pc:sldChg chg="addSp delSp modSp new mod modAnim">
        <pc:chgData name="Pascalle Cup" userId="abbe84a0-611b-406e-b251-e8b4b71c069a" providerId="ADAL" clId="{0DBE12BE-79A9-4B3F-8143-35166265D4E6}" dt="2022-04-25T09:01:13.789" v="1390" actId="6549"/>
        <pc:sldMkLst>
          <pc:docMk/>
          <pc:sldMk cId="3277655477" sldId="358"/>
        </pc:sldMkLst>
        <pc:spChg chg="add mod">
          <ac:chgData name="Pascalle Cup" userId="abbe84a0-611b-406e-b251-e8b4b71c069a" providerId="ADAL" clId="{0DBE12BE-79A9-4B3F-8143-35166265D4E6}" dt="2022-04-25T08:38:54.806" v="263" actId="20577"/>
          <ac:spMkLst>
            <pc:docMk/>
            <pc:sldMk cId="3277655477" sldId="358"/>
            <ac:spMk id="2" creationId="{DC5A0AD8-2BBA-448E-A828-CEB453C1E3A9}"/>
          </ac:spMkLst>
        </pc:spChg>
        <pc:spChg chg="add mod">
          <ac:chgData name="Pascalle Cup" userId="abbe84a0-611b-406e-b251-e8b4b71c069a" providerId="ADAL" clId="{0DBE12BE-79A9-4B3F-8143-35166265D4E6}" dt="2022-04-25T08:39:50.034" v="311" actId="1076"/>
          <ac:spMkLst>
            <pc:docMk/>
            <pc:sldMk cId="3277655477" sldId="358"/>
            <ac:spMk id="5" creationId="{20F877B2-C9D0-4DD9-B791-C31E04599951}"/>
          </ac:spMkLst>
        </pc:spChg>
        <pc:graphicFrameChg chg="add mod modGraphic">
          <ac:chgData name="Pascalle Cup" userId="abbe84a0-611b-406e-b251-e8b4b71c069a" providerId="ADAL" clId="{0DBE12BE-79A9-4B3F-8143-35166265D4E6}" dt="2022-04-25T09:01:13.789" v="1390" actId="6549"/>
          <ac:graphicFrameMkLst>
            <pc:docMk/>
            <pc:sldMk cId="3277655477" sldId="358"/>
            <ac:graphicFrameMk id="3" creationId="{008E3B34-B420-498D-83F3-2AA3C8F1409E}"/>
          </ac:graphicFrameMkLst>
        </pc:graphicFrameChg>
        <pc:graphicFrameChg chg="add del mod modGraphic">
          <ac:chgData name="Pascalle Cup" userId="abbe84a0-611b-406e-b251-e8b4b71c069a" providerId="ADAL" clId="{0DBE12BE-79A9-4B3F-8143-35166265D4E6}" dt="2022-04-25T08:38:42.567" v="244" actId="478"/>
          <ac:graphicFrameMkLst>
            <pc:docMk/>
            <pc:sldMk cId="3277655477" sldId="358"/>
            <ac:graphicFrameMk id="4" creationId="{C20D6CD7-DE9F-4B83-81CE-364D81CA72D4}"/>
          </ac:graphicFrameMkLst>
        </pc:graphicFrameChg>
      </pc:sldChg>
      <pc:sldChg chg="addSp modSp new mod">
        <pc:chgData name="Pascalle Cup" userId="abbe84a0-611b-406e-b251-e8b4b71c069a" providerId="ADAL" clId="{0DBE12BE-79A9-4B3F-8143-35166265D4E6}" dt="2022-05-08T19:01:06.266" v="1789" actId="20577"/>
        <pc:sldMkLst>
          <pc:docMk/>
          <pc:sldMk cId="3912862591" sldId="359"/>
        </pc:sldMkLst>
        <pc:spChg chg="mod">
          <ac:chgData name="Pascalle Cup" userId="abbe84a0-611b-406e-b251-e8b4b71c069a" providerId="ADAL" clId="{0DBE12BE-79A9-4B3F-8143-35166265D4E6}" dt="2022-04-25T08:42:51.455" v="364" actId="20577"/>
          <ac:spMkLst>
            <pc:docMk/>
            <pc:sldMk cId="3912862591" sldId="359"/>
            <ac:spMk id="2" creationId="{8FBFB187-5FF3-4FF9-9604-7E1C87161629}"/>
          </ac:spMkLst>
        </pc:spChg>
        <pc:graphicFrameChg chg="add mod modGraphic">
          <ac:chgData name="Pascalle Cup" userId="abbe84a0-611b-406e-b251-e8b4b71c069a" providerId="ADAL" clId="{0DBE12BE-79A9-4B3F-8143-35166265D4E6}" dt="2022-05-08T19:01:06.266" v="1789" actId="20577"/>
          <ac:graphicFrameMkLst>
            <pc:docMk/>
            <pc:sldMk cId="3912862591" sldId="359"/>
            <ac:graphicFrameMk id="3" creationId="{14A87BD9-2E78-440B-8567-5B7E19ACC802}"/>
          </ac:graphicFrameMkLst>
        </pc:graphicFrameChg>
      </pc:sldChg>
      <pc:sldChg chg="modSp mod">
        <pc:chgData name="Pascalle Cup" userId="abbe84a0-611b-406e-b251-e8b4b71c069a" providerId="ADAL" clId="{0DBE12BE-79A9-4B3F-8143-35166265D4E6}" dt="2022-04-25T08:51:22.217" v="555" actId="1076"/>
        <pc:sldMkLst>
          <pc:docMk/>
          <pc:sldMk cId="2402802709" sldId="360"/>
        </pc:sldMkLst>
        <pc:spChg chg="mod">
          <ac:chgData name="Pascalle Cup" userId="abbe84a0-611b-406e-b251-e8b4b71c069a" providerId="ADAL" clId="{0DBE12BE-79A9-4B3F-8143-35166265D4E6}" dt="2022-04-25T08:51:22.217" v="555" actId="1076"/>
          <ac:spMkLst>
            <pc:docMk/>
            <pc:sldMk cId="2402802709" sldId="360"/>
            <ac:spMk id="2" creationId="{20AC0294-1AB5-4C40-936F-1851C3666EB4}"/>
          </ac:spMkLst>
        </pc:spChg>
        <pc:spChg chg="mod">
          <ac:chgData name="Pascalle Cup" userId="abbe84a0-611b-406e-b251-e8b4b71c069a" providerId="ADAL" clId="{0DBE12BE-79A9-4B3F-8143-35166265D4E6}" dt="2022-04-25T08:51:14.794" v="554" actId="14100"/>
          <ac:spMkLst>
            <pc:docMk/>
            <pc:sldMk cId="2402802709" sldId="360"/>
            <ac:spMk id="4" creationId="{4619E2B5-57D3-4B93-B9D6-66A19555D9A2}"/>
          </ac:spMkLst>
        </pc:spChg>
      </pc:sldChg>
      <pc:sldChg chg="addSp modSp new mod modAnim">
        <pc:chgData name="Pascalle Cup" userId="abbe84a0-611b-406e-b251-e8b4b71c069a" providerId="ADAL" clId="{0DBE12BE-79A9-4B3F-8143-35166265D4E6}" dt="2022-05-09T12:59:42.564" v="1985" actId="20577"/>
        <pc:sldMkLst>
          <pc:docMk/>
          <pc:sldMk cId="3070352487" sldId="361"/>
        </pc:sldMkLst>
        <pc:spChg chg="mod">
          <ac:chgData name="Pascalle Cup" userId="abbe84a0-611b-406e-b251-e8b4b71c069a" providerId="ADAL" clId="{0DBE12BE-79A9-4B3F-8143-35166265D4E6}" dt="2022-04-25T08:52:56.062" v="670" actId="20577"/>
          <ac:spMkLst>
            <pc:docMk/>
            <pc:sldMk cId="3070352487" sldId="361"/>
            <ac:spMk id="2" creationId="{8AF5BFAA-5A9B-45A2-902C-C856D409B7B9}"/>
          </ac:spMkLst>
        </pc:spChg>
        <pc:spChg chg="add mod">
          <ac:chgData name="Pascalle Cup" userId="abbe84a0-611b-406e-b251-e8b4b71c069a" providerId="ADAL" clId="{0DBE12BE-79A9-4B3F-8143-35166265D4E6}" dt="2022-05-09T12:59:24.190" v="1953" actId="6549"/>
          <ac:spMkLst>
            <pc:docMk/>
            <pc:sldMk cId="3070352487" sldId="361"/>
            <ac:spMk id="3" creationId="{0FFBF4B0-FCC7-42BF-9A7E-B2F9F28427FC}"/>
          </ac:spMkLst>
        </pc:spChg>
        <pc:spChg chg="add mod">
          <ac:chgData name="Pascalle Cup" userId="abbe84a0-611b-406e-b251-e8b4b71c069a" providerId="ADAL" clId="{0DBE12BE-79A9-4B3F-8143-35166265D4E6}" dt="2022-05-09T12:59:42.564" v="1985" actId="20577"/>
          <ac:spMkLst>
            <pc:docMk/>
            <pc:sldMk cId="3070352487" sldId="361"/>
            <ac:spMk id="4" creationId="{DE051783-2865-4C3A-AF0A-8527B8F5E560}"/>
          </ac:spMkLst>
        </pc:spChg>
        <pc:picChg chg="add mod">
          <ac:chgData name="Pascalle Cup" userId="abbe84a0-611b-406e-b251-e8b4b71c069a" providerId="ADAL" clId="{0DBE12BE-79A9-4B3F-8143-35166265D4E6}" dt="2022-04-25T09:22:26.216" v="1535" actId="1076"/>
          <ac:picMkLst>
            <pc:docMk/>
            <pc:sldMk cId="3070352487" sldId="361"/>
            <ac:picMk id="2050" creationId="{41920347-4549-4A2C-9C42-708A3960C9E3}"/>
          </ac:picMkLst>
        </pc:picChg>
      </pc:sldChg>
      <pc:sldChg chg="addSp delSp modSp new mod">
        <pc:chgData name="Pascalle Cup" userId="abbe84a0-611b-406e-b251-e8b4b71c069a" providerId="ADAL" clId="{0DBE12BE-79A9-4B3F-8143-35166265D4E6}" dt="2022-05-08T19:00:50.721" v="1785" actId="6549"/>
        <pc:sldMkLst>
          <pc:docMk/>
          <pc:sldMk cId="2608216825" sldId="362"/>
        </pc:sldMkLst>
        <pc:spChg chg="del">
          <ac:chgData name="Pascalle Cup" userId="abbe84a0-611b-406e-b251-e8b4b71c069a" providerId="ADAL" clId="{0DBE12BE-79A9-4B3F-8143-35166265D4E6}" dt="2022-04-25T09:24:57.187" v="1560" actId="478"/>
          <ac:spMkLst>
            <pc:docMk/>
            <pc:sldMk cId="2608216825" sldId="362"/>
            <ac:spMk id="2" creationId="{7950F009-CB7A-47AC-AC97-1C0BA676AD14}"/>
          </ac:spMkLst>
        </pc:spChg>
        <pc:spChg chg="add mod">
          <ac:chgData name="Pascalle Cup" userId="abbe84a0-611b-406e-b251-e8b4b71c069a" providerId="ADAL" clId="{0DBE12BE-79A9-4B3F-8143-35166265D4E6}" dt="2022-05-08T19:00:50.721" v="1785" actId="6549"/>
          <ac:spMkLst>
            <pc:docMk/>
            <pc:sldMk cId="2608216825" sldId="362"/>
            <ac:spMk id="4" creationId="{7846BFB3-591E-4780-9278-912E24929758}"/>
          </ac:spMkLst>
        </pc:spChg>
      </pc:sldChg>
      <pc:sldChg chg="addSp delSp modSp new mod setBg">
        <pc:chgData name="Pascalle Cup" userId="abbe84a0-611b-406e-b251-e8b4b71c069a" providerId="ADAL" clId="{0DBE12BE-79A9-4B3F-8143-35166265D4E6}" dt="2022-04-25T09:51:19.706" v="1578" actId="26606"/>
        <pc:sldMkLst>
          <pc:docMk/>
          <pc:sldMk cId="305488183" sldId="363"/>
        </pc:sldMkLst>
        <pc:spChg chg="del">
          <ac:chgData name="Pascalle Cup" userId="abbe84a0-611b-406e-b251-e8b4b71c069a" providerId="ADAL" clId="{0DBE12BE-79A9-4B3F-8143-35166265D4E6}" dt="2022-04-25T09:51:10.685" v="1577" actId="478"/>
          <ac:spMkLst>
            <pc:docMk/>
            <pc:sldMk cId="305488183" sldId="363"/>
            <ac:spMk id="2" creationId="{D830DA14-EC05-4738-9D10-43FEC3C8536F}"/>
          </ac:spMkLst>
        </pc:spChg>
        <pc:picChg chg="add mod">
          <ac:chgData name="Pascalle Cup" userId="abbe84a0-611b-406e-b251-e8b4b71c069a" providerId="ADAL" clId="{0DBE12BE-79A9-4B3F-8143-35166265D4E6}" dt="2022-04-25T09:51:19.706" v="1578" actId="26606"/>
          <ac:picMkLst>
            <pc:docMk/>
            <pc:sldMk cId="305488183" sldId="363"/>
            <ac:picMk id="4" creationId="{08E9401F-3E7E-445E-9CB4-FE5A701A3C23}"/>
          </ac:picMkLst>
        </pc:picChg>
      </pc:sldChg>
      <pc:sldChg chg="addSp modSp new mod">
        <pc:chgData name="Pascalle Cup" userId="abbe84a0-611b-406e-b251-e8b4b71c069a" providerId="ADAL" clId="{0DBE12BE-79A9-4B3F-8143-35166265D4E6}" dt="2022-05-08T19:33:59.680" v="1837" actId="20577"/>
        <pc:sldMkLst>
          <pc:docMk/>
          <pc:sldMk cId="159218181" sldId="364"/>
        </pc:sldMkLst>
        <pc:spChg chg="mod">
          <ac:chgData name="Pascalle Cup" userId="abbe84a0-611b-406e-b251-e8b4b71c069a" providerId="ADAL" clId="{0DBE12BE-79A9-4B3F-8143-35166265D4E6}" dt="2022-05-08T19:33:59.680" v="1837" actId="20577"/>
          <ac:spMkLst>
            <pc:docMk/>
            <pc:sldMk cId="159218181" sldId="364"/>
            <ac:spMk id="2" creationId="{0F13D2D8-FF4A-4707-82A3-F4D40E794B4D}"/>
          </ac:spMkLst>
        </pc:spChg>
        <pc:spChg chg="add mod">
          <ac:chgData name="Pascalle Cup" userId="abbe84a0-611b-406e-b251-e8b4b71c069a" providerId="ADAL" clId="{0DBE12BE-79A9-4B3F-8143-35166265D4E6}" dt="2022-04-25T09:52:32.801" v="1585"/>
          <ac:spMkLst>
            <pc:docMk/>
            <pc:sldMk cId="159218181" sldId="364"/>
            <ac:spMk id="4" creationId="{DB3951E1-1563-4717-8778-5172813CBBAB}"/>
          </ac:spMkLst>
        </pc:spChg>
        <pc:spChg chg="add mod">
          <ac:chgData name="Pascalle Cup" userId="abbe84a0-611b-406e-b251-e8b4b71c069a" providerId="ADAL" clId="{0DBE12BE-79A9-4B3F-8143-35166265D4E6}" dt="2022-04-25T09:52:32.801" v="1585"/>
          <ac:spMkLst>
            <pc:docMk/>
            <pc:sldMk cId="159218181" sldId="364"/>
            <ac:spMk id="5" creationId="{4CB95FAB-DEC4-4E82-91FC-183088F5805E}"/>
          </ac:spMkLst>
        </pc:spChg>
        <pc:grpChg chg="add mod">
          <ac:chgData name="Pascalle Cup" userId="abbe84a0-611b-406e-b251-e8b4b71c069a" providerId="ADAL" clId="{0DBE12BE-79A9-4B3F-8143-35166265D4E6}" dt="2022-04-25T09:52:32.801" v="1585"/>
          <ac:grpSpMkLst>
            <pc:docMk/>
            <pc:sldMk cId="159218181" sldId="364"/>
            <ac:grpSpMk id="3" creationId="{2F5E9E21-9343-4FAD-A539-74B796AFB2FD}"/>
          </ac:grpSpMkLst>
        </pc:grpChg>
        <pc:graphicFrameChg chg="add mod">
          <ac:chgData name="Pascalle Cup" userId="abbe84a0-611b-406e-b251-e8b4b71c069a" providerId="ADAL" clId="{0DBE12BE-79A9-4B3F-8143-35166265D4E6}" dt="2022-04-25T09:52:53.461" v="1587" actId="207"/>
          <ac:graphicFrameMkLst>
            <pc:docMk/>
            <pc:sldMk cId="159218181" sldId="364"/>
            <ac:graphicFrameMk id="6" creationId="{403E8D2E-FFA9-4788-AF69-A6B20F06256A}"/>
          </ac:graphicFrameMkLst>
        </pc:graphicFrameChg>
      </pc:sldChg>
      <pc:sldChg chg="addSp modSp new mod">
        <pc:chgData name="Pascalle Cup" userId="abbe84a0-611b-406e-b251-e8b4b71c069a" providerId="ADAL" clId="{0DBE12BE-79A9-4B3F-8143-35166265D4E6}" dt="2022-05-09T13:14:30.757" v="2085" actId="6549"/>
        <pc:sldMkLst>
          <pc:docMk/>
          <pc:sldMk cId="3715829514" sldId="365"/>
        </pc:sldMkLst>
        <pc:spChg chg="mod">
          <ac:chgData name="Pascalle Cup" userId="abbe84a0-611b-406e-b251-e8b4b71c069a" providerId="ADAL" clId="{0DBE12BE-79A9-4B3F-8143-35166265D4E6}" dt="2022-04-25T10:08:41.768" v="1738" actId="20577"/>
          <ac:spMkLst>
            <pc:docMk/>
            <pc:sldMk cId="3715829514" sldId="365"/>
            <ac:spMk id="2" creationId="{A19E0C0E-6604-4478-8689-732B4B5BB670}"/>
          </ac:spMkLst>
        </pc:spChg>
        <pc:graphicFrameChg chg="add mod modGraphic">
          <ac:chgData name="Pascalle Cup" userId="abbe84a0-611b-406e-b251-e8b4b71c069a" providerId="ADAL" clId="{0DBE12BE-79A9-4B3F-8143-35166265D4E6}" dt="2022-05-09T13:14:30.757" v="2085" actId="6549"/>
          <ac:graphicFrameMkLst>
            <pc:docMk/>
            <pc:sldMk cId="3715829514" sldId="365"/>
            <ac:graphicFrameMk id="3" creationId="{F6BCE230-432A-4ACD-BB81-9D22B1B51345}"/>
          </ac:graphicFrameMkLst>
        </pc:graphicFrameChg>
      </pc:sldChg>
      <pc:sldChg chg="addSp modSp new mod">
        <pc:chgData name="Pascalle Cup" userId="abbe84a0-611b-406e-b251-e8b4b71c069a" providerId="ADAL" clId="{0DBE12BE-79A9-4B3F-8143-35166265D4E6}" dt="2022-05-09T13:13:39.542" v="2038" actId="207"/>
        <pc:sldMkLst>
          <pc:docMk/>
          <pc:sldMk cId="2881456000" sldId="366"/>
        </pc:sldMkLst>
        <pc:spChg chg="mod">
          <ac:chgData name="Pascalle Cup" userId="abbe84a0-611b-406e-b251-e8b4b71c069a" providerId="ADAL" clId="{0DBE12BE-79A9-4B3F-8143-35166265D4E6}" dt="2022-05-09T13:11:39.314" v="2005" actId="313"/>
          <ac:spMkLst>
            <pc:docMk/>
            <pc:sldMk cId="2881456000" sldId="366"/>
            <ac:spMk id="2" creationId="{B4C74A8E-EBDB-D4B1-F237-404EDC65993A}"/>
          </ac:spMkLst>
        </pc:spChg>
        <pc:spChg chg="add mod">
          <ac:chgData name="Pascalle Cup" userId="abbe84a0-611b-406e-b251-e8b4b71c069a" providerId="ADAL" clId="{0DBE12BE-79A9-4B3F-8143-35166265D4E6}" dt="2022-05-09T13:13:39.542" v="2038" actId="207"/>
          <ac:spMkLst>
            <pc:docMk/>
            <pc:sldMk cId="2881456000" sldId="366"/>
            <ac:spMk id="3" creationId="{9D369F4D-8EFF-3848-0A17-DD9BDFB7B258}"/>
          </ac:spMkLst>
        </pc:spChg>
      </pc:sldChg>
      <pc:sldChg chg="addSp modSp new mod">
        <pc:chgData name="Pascalle Cup" userId="abbe84a0-611b-406e-b251-e8b4b71c069a" providerId="ADAL" clId="{0DBE12BE-79A9-4B3F-8143-35166265D4E6}" dt="2022-05-09T13:16:38.250" v="2211" actId="1076"/>
        <pc:sldMkLst>
          <pc:docMk/>
          <pc:sldMk cId="1726482186" sldId="367"/>
        </pc:sldMkLst>
        <pc:spChg chg="mod">
          <ac:chgData name="Pascalle Cup" userId="abbe84a0-611b-406e-b251-e8b4b71c069a" providerId="ADAL" clId="{0DBE12BE-79A9-4B3F-8143-35166265D4E6}" dt="2022-05-09T13:15:44.025" v="2109" actId="313"/>
          <ac:spMkLst>
            <pc:docMk/>
            <pc:sldMk cId="1726482186" sldId="367"/>
            <ac:spMk id="2" creationId="{9CB494C1-D6B8-0300-3DBA-71D45FA4A794}"/>
          </ac:spMkLst>
        </pc:spChg>
        <pc:spChg chg="add mod">
          <ac:chgData name="Pascalle Cup" userId="abbe84a0-611b-406e-b251-e8b4b71c069a" providerId="ADAL" clId="{0DBE12BE-79A9-4B3F-8143-35166265D4E6}" dt="2022-05-09T13:16:38.250" v="2211" actId="1076"/>
          <ac:spMkLst>
            <pc:docMk/>
            <pc:sldMk cId="1726482186" sldId="367"/>
            <ac:spMk id="3" creationId="{CD3C138E-6ABD-CB45-378E-0DA055B44B58}"/>
          </ac:spMkLst>
        </pc:spChg>
      </pc:sldChg>
      <pc:sldChg chg="addSp delSp modSp new mod setBg">
        <pc:chgData name="Pascalle Cup" userId="abbe84a0-611b-406e-b251-e8b4b71c069a" providerId="ADAL" clId="{0DBE12BE-79A9-4B3F-8143-35166265D4E6}" dt="2022-05-11T07:51:53.502" v="2284" actId="27614"/>
        <pc:sldMkLst>
          <pc:docMk/>
          <pc:sldMk cId="1905112727" sldId="368"/>
        </pc:sldMkLst>
        <pc:spChg chg="add mod">
          <ac:chgData name="Pascalle Cup" userId="abbe84a0-611b-406e-b251-e8b4b71c069a" providerId="ADAL" clId="{0DBE12BE-79A9-4B3F-8143-35166265D4E6}" dt="2022-05-11T07:45:57.846" v="2277" actId="26606"/>
          <ac:spMkLst>
            <pc:docMk/>
            <pc:sldMk cId="1905112727" sldId="368"/>
            <ac:spMk id="2" creationId="{5E8D0EA7-377F-6AAB-4420-E42B6F9528C7}"/>
          </ac:spMkLst>
        </pc:spChg>
        <pc:spChg chg="add del">
          <ac:chgData name="Pascalle Cup" userId="abbe84a0-611b-406e-b251-e8b4b71c069a" providerId="ADAL" clId="{0DBE12BE-79A9-4B3F-8143-35166265D4E6}" dt="2022-05-11T07:43:35.718" v="2228" actId="26606"/>
          <ac:spMkLst>
            <pc:docMk/>
            <pc:sldMk cId="1905112727" sldId="368"/>
            <ac:spMk id="71" creationId="{82A5F716-98EF-42EF-A471-87C6DFDCC799}"/>
          </ac:spMkLst>
        </pc:spChg>
        <pc:spChg chg="add del">
          <ac:chgData name="Pascalle Cup" userId="abbe84a0-611b-406e-b251-e8b4b71c069a" providerId="ADAL" clId="{0DBE12BE-79A9-4B3F-8143-35166265D4E6}" dt="2022-05-11T07:43:35.718" v="2228" actId="26606"/>
          <ac:spMkLst>
            <pc:docMk/>
            <pc:sldMk cId="1905112727" sldId="368"/>
            <ac:spMk id="73" creationId="{B87687D8-4EF1-4EF2-BF7E-74BB4A3D1806}"/>
          </ac:spMkLst>
        </pc:spChg>
        <pc:spChg chg="add">
          <ac:chgData name="Pascalle Cup" userId="abbe84a0-611b-406e-b251-e8b4b71c069a" providerId="ADAL" clId="{0DBE12BE-79A9-4B3F-8143-35166265D4E6}" dt="2022-05-11T07:51:47.757" v="2283" actId="26606"/>
          <ac:spMkLst>
            <pc:docMk/>
            <pc:sldMk cId="1905112727" sldId="368"/>
            <ac:spMk id="75" creationId="{D4771268-CB57-404A-9271-370EB28F6090}"/>
          </ac:spMkLst>
        </pc:spChg>
        <pc:spChg chg="add del">
          <ac:chgData name="Pascalle Cup" userId="abbe84a0-611b-406e-b251-e8b4b71c069a" providerId="ADAL" clId="{0DBE12BE-79A9-4B3F-8143-35166265D4E6}" dt="2022-05-11T07:45:15.372" v="2230" actId="26606"/>
          <ac:spMkLst>
            <pc:docMk/>
            <pc:sldMk cId="1905112727" sldId="368"/>
            <ac:spMk id="1028" creationId="{7BDAC5B6-20CE-447F-8BA1-F2274AC7AE5B}"/>
          </ac:spMkLst>
        </pc:spChg>
        <pc:spChg chg="add del">
          <ac:chgData name="Pascalle Cup" userId="abbe84a0-611b-406e-b251-e8b4b71c069a" providerId="ADAL" clId="{0DBE12BE-79A9-4B3F-8143-35166265D4E6}" dt="2022-05-11T07:45:15.372" v="2230" actId="26606"/>
          <ac:spMkLst>
            <pc:docMk/>
            <pc:sldMk cId="1905112727" sldId="368"/>
            <ac:spMk id="1029" creationId="{D1D22B31-BF8F-446B-9009-8A251FB177CB}"/>
          </ac:spMkLst>
        </pc:spChg>
        <pc:spChg chg="add del">
          <ac:chgData name="Pascalle Cup" userId="abbe84a0-611b-406e-b251-e8b4b71c069a" providerId="ADAL" clId="{0DBE12BE-79A9-4B3F-8143-35166265D4E6}" dt="2022-05-11T07:51:47.757" v="2283" actId="26606"/>
          <ac:spMkLst>
            <pc:docMk/>
            <pc:sldMk cId="1905112727" sldId="368"/>
            <ac:spMk id="1030" creationId="{D4771268-CB57-404A-9271-370EB28F6090}"/>
          </ac:spMkLst>
        </pc:spChg>
        <pc:picChg chg="add mod">
          <ac:chgData name="Pascalle Cup" userId="abbe84a0-611b-406e-b251-e8b4b71c069a" providerId="ADAL" clId="{0DBE12BE-79A9-4B3F-8143-35166265D4E6}" dt="2022-05-11T07:51:53.502" v="2284" actId="27614"/>
          <ac:picMkLst>
            <pc:docMk/>
            <pc:sldMk cId="1905112727" sldId="368"/>
            <ac:picMk id="3" creationId="{4A029089-C879-3DCB-67F1-A14754BC282B}"/>
          </ac:picMkLst>
        </pc:picChg>
        <pc:picChg chg="add del mod ord">
          <ac:chgData name="Pascalle Cup" userId="abbe84a0-611b-406e-b251-e8b4b71c069a" providerId="ADAL" clId="{0DBE12BE-79A9-4B3F-8143-35166265D4E6}" dt="2022-05-11T07:51:37.665" v="2281" actId="478"/>
          <ac:picMkLst>
            <pc:docMk/>
            <pc:sldMk cId="1905112727" sldId="368"/>
            <ac:picMk id="1026" creationId="{4E439104-023F-61EC-99E2-7AF847B401B7}"/>
          </ac:picMkLst>
        </pc:picChg>
      </pc:sldChg>
      <pc:sldMasterChg chg="addSldLayout">
        <pc:chgData name="Pascalle Cup" userId="abbe84a0-611b-406e-b251-e8b4b71c069a" providerId="ADAL" clId="{0DBE12BE-79A9-4B3F-8143-35166265D4E6}" dt="2022-04-22T12:48:38.275" v="0" actId="27028"/>
        <pc:sldMasterMkLst>
          <pc:docMk/>
          <pc:sldMasterMk cId="3793288133" sldId="2147483660"/>
        </pc:sldMasterMkLst>
        <pc:sldLayoutChg chg="add">
          <pc:chgData name="Pascalle Cup" userId="abbe84a0-611b-406e-b251-e8b4b71c069a" providerId="ADAL" clId="{0DBE12BE-79A9-4B3F-8143-35166265D4E6}" dt="2022-04-22T12:48:38.275" v="0" actId="27028"/>
          <pc:sldLayoutMkLst>
            <pc:docMk/>
            <pc:sldMasterMk cId="3793288133" sldId="2147483660"/>
            <pc:sldLayoutMk cId="4122579899" sldId="2147483665"/>
          </pc:sldLayoutMkLst>
        </pc:sldLayoutChg>
      </pc:sldMasterChg>
    </pc:docChg>
  </pc:docChgLst>
  <pc:docChgLst>
    <pc:chgData name="Stijn Weijermars" userId="2933e1d2-70ff-47b3-ad61-d61e32fda646" providerId="ADAL" clId="{30027129-A02D-4D81-A7F0-362A657F7BB7}"/>
    <pc:docChg chg="undo custSel modSld">
      <pc:chgData name="Stijn Weijermars" userId="2933e1d2-70ff-47b3-ad61-d61e32fda646" providerId="ADAL" clId="{30027129-A02D-4D81-A7F0-362A657F7BB7}" dt="2022-05-16T06:56:24.852" v="45" actId="20577"/>
      <pc:docMkLst>
        <pc:docMk/>
      </pc:docMkLst>
      <pc:sldChg chg="addSp delSp mod">
        <pc:chgData name="Stijn Weijermars" userId="2933e1d2-70ff-47b3-ad61-d61e32fda646" providerId="ADAL" clId="{30027129-A02D-4D81-A7F0-362A657F7BB7}" dt="2022-05-11T09:54:05.843" v="30" actId="478"/>
        <pc:sldMkLst>
          <pc:docMk/>
          <pc:sldMk cId="1439174336" sldId="271"/>
        </pc:sldMkLst>
        <pc:picChg chg="add del">
          <ac:chgData name="Stijn Weijermars" userId="2933e1d2-70ff-47b3-ad61-d61e32fda646" providerId="ADAL" clId="{30027129-A02D-4D81-A7F0-362A657F7BB7}" dt="2022-05-11T09:54:05.395" v="29" actId="478"/>
          <ac:picMkLst>
            <pc:docMk/>
            <pc:sldMk cId="1439174336" sldId="271"/>
            <ac:picMk id="2" creationId="{1FCFA10D-BD5B-4CC5-BE92-55DC13F0861C}"/>
          </ac:picMkLst>
        </pc:picChg>
        <pc:picChg chg="add del">
          <ac:chgData name="Stijn Weijermars" userId="2933e1d2-70ff-47b3-ad61-d61e32fda646" providerId="ADAL" clId="{30027129-A02D-4D81-A7F0-362A657F7BB7}" dt="2022-05-11T09:54:05.062" v="28" actId="478"/>
          <ac:picMkLst>
            <pc:docMk/>
            <pc:sldMk cId="1439174336" sldId="271"/>
            <ac:picMk id="4" creationId="{545DDA52-23B3-4A70-AF42-9F1329AC5DED}"/>
          </ac:picMkLst>
        </pc:picChg>
        <pc:picChg chg="add del">
          <ac:chgData name="Stijn Weijermars" userId="2933e1d2-70ff-47b3-ad61-d61e32fda646" providerId="ADAL" clId="{30027129-A02D-4D81-A7F0-362A657F7BB7}" dt="2022-05-11T09:54:05.843" v="30" actId="478"/>
          <ac:picMkLst>
            <pc:docMk/>
            <pc:sldMk cId="1439174336" sldId="271"/>
            <ac:picMk id="5" creationId="{7A3994A3-05E1-421E-891B-6B33C52B7FFF}"/>
          </ac:picMkLst>
        </pc:picChg>
      </pc:sldChg>
      <pc:sldChg chg="modSp mod">
        <pc:chgData name="Stijn Weijermars" userId="2933e1d2-70ff-47b3-ad61-d61e32fda646" providerId="ADAL" clId="{30027129-A02D-4D81-A7F0-362A657F7BB7}" dt="2022-05-11T07:19:29.646" v="24" actId="20577"/>
        <pc:sldMkLst>
          <pc:docMk/>
          <pc:sldMk cId="876469949" sldId="351"/>
        </pc:sldMkLst>
        <pc:spChg chg="mod">
          <ac:chgData name="Stijn Weijermars" userId="2933e1d2-70ff-47b3-ad61-d61e32fda646" providerId="ADAL" clId="{30027129-A02D-4D81-A7F0-362A657F7BB7}" dt="2022-05-11T07:19:29.646" v="24" actId="20577"/>
          <ac:spMkLst>
            <pc:docMk/>
            <pc:sldMk cId="876469949" sldId="351"/>
            <ac:spMk id="9" creationId="{00000000-0000-0000-0000-000000000000}"/>
          </ac:spMkLst>
        </pc:spChg>
        <pc:spChg chg="mod">
          <ac:chgData name="Stijn Weijermars" userId="2933e1d2-70ff-47b3-ad61-d61e32fda646" providerId="ADAL" clId="{30027129-A02D-4D81-A7F0-362A657F7BB7}" dt="2022-05-11T07:19:18.043" v="23" actId="20577"/>
          <ac:spMkLst>
            <pc:docMk/>
            <pc:sldMk cId="876469949" sldId="351"/>
            <ac:spMk id="11" creationId="{00000000-0000-0000-0000-000000000000}"/>
          </ac:spMkLst>
        </pc:spChg>
      </pc:sldChg>
      <pc:sldChg chg="modSp mod">
        <pc:chgData name="Stijn Weijermars" userId="2933e1d2-70ff-47b3-ad61-d61e32fda646" providerId="ADAL" clId="{30027129-A02D-4D81-A7F0-362A657F7BB7}" dt="2022-05-16T06:56:24.852" v="45" actId="20577"/>
        <pc:sldMkLst>
          <pc:docMk/>
          <pc:sldMk cId="3277655477" sldId="358"/>
        </pc:sldMkLst>
        <pc:graphicFrameChg chg="modGraphic">
          <ac:chgData name="Stijn Weijermars" userId="2933e1d2-70ff-47b3-ad61-d61e32fda646" providerId="ADAL" clId="{30027129-A02D-4D81-A7F0-362A657F7BB7}" dt="2022-05-16T06:56:24.852" v="45" actId="20577"/>
          <ac:graphicFrameMkLst>
            <pc:docMk/>
            <pc:sldMk cId="3277655477" sldId="358"/>
            <ac:graphicFrameMk id="3" creationId="{008E3B34-B420-498D-83F3-2AA3C8F1409E}"/>
          </ac:graphicFrameMkLst>
        </pc:graphicFrameChg>
      </pc:sldChg>
      <pc:sldChg chg="delSp mod">
        <pc:chgData name="Stijn Weijermars" userId="2933e1d2-70ff-47b3-ad61-d61e32fda646" providerId="ADAL" clId="{30027129-A02D-4D81-A7F0-362A657F7BB7}" dt="2022-05-11T07:16:10.475" v="0" actId="478"/>
        <pc:sldMkLst>
          <pc:docMk/>
          <pc:sldMk cId="2881456000" sldId="366"/>
        </pc:sldMkLst>
        <pc:spChg chg="del">
          <ac:chgData name="Stijn Weijermars" userId="2933e1d2-70ff-47b3-ad61-d61e32fda646" providerId="ADAL" clId="{30027129-A02D-4D81-A7F0-362A657F7BB7}" dt="2022-05-11T07:16:10.475" v="0" actId="478"/>
          <ac:spMkLst>
            <pc:docMk/>
            <pc:sldMk cId="2881456000" sldId="366"/>
            <ac:spMk id="3" creationId="{9D369F4D-8EFF-3848-0A17-DD9BDFB7B258}"/>
          </ac:spMkLst>
        </pc:spChg>
      </pc:sldChg>
      <pc:sldChg chg="delSp mod">
        <pc:chgData name="Stijn Weijermars" userId="2933e1d2-70ff-47b3-ad61-d61e32fda646" providerId="ADAL" clId="{30027129-A02D-4D81-A7F0-362A657F7BB7}" dt="2022-05-11T09:57:13.458" v="31" actId="478"/>
        <pc:sldMkLst>
          <pc:docMk/>
          <pc:sldMk cId="1905112727" sldId="368"/>
        </pc:sldMkLst>
        <pc:picChg chg="del">
          <ac:chgData name="Stijn Weijermars" userId="2933e1d2-70ff-47b3-ad61-d61e32fda646" providerId="ADAL" clId="{30027129-A02D-4D81-A7F0-362A657F7BB7}" dt="2022-05-11T09:57:13.458" v="31" actId="478"/>
          <ac:picMkLst>
            <pc:docMk/>
            <pc:sldMk cId="1905112727" sldId="368"/>
            <ac:picMk id="3" creationId="{4A029089-C879-3DCB-67F1-A14754BC282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38FBE-E2D5-4925-A36A-9484E08AC1C6}" type="doc">
      <dgm:prSet loTypeId="urn:microsoft.com/office/officeart/2005/8/layout/hProcess9" loCatId="process" qsTypeId="urn:microsoft.com/office/officeart/2005/8/quickstyle/simple1" qsCatId="simple" csTypeId="urn:microsoft.com/office/officeart/2005/8/colors/accent1_2" csCatId="accent1" phldr="1"/>
      <dgm:spPr/>
    </dgm:pt>
    <dgm:pt modelId="{499DF208-C65E-4644-A939-EFDE9BEA4FD9}">
      <dgm:prSet phldrT="[Tekst]"/>
      <dgm:spPr/>
      <dgm:t>
        <a:bodyPr/>
        <a:lstStyle/>
        <a:p>
          <a:r>
            <a:rPr lang="nl-NL"/>
            <a:t>Onderzoeken </a:t>
          </a:r>
        </a:p>
      </dgm:t>
    </dgm:pt>
    <dgm:pt modelId="{A2AD641D-AD5B-4A58-8093-903FC2761A16}" type="parTrans" cxnId="{2393FB5B-52CC-4357-BBC7-ADA30DD7DA05}">
      <dgm:prSet/>
      <dgm:spPr/>
      <dgm:t>
        <a:bodyPr/>
        <a:lstStyle/>
        <a:p>
          <a:endParaRPr lang="nl-NL"/>
        </a:p>
      </dgm:t>
    </dgm:pt>
    <dgm:pt modelId="{98F6C47E-E6BF-4DFE-951C-32E54296A83C}" type="sibTrans" cxnId="{2393FB5B-52CC-4357-BBC7-ADA30DD7DA05}">
      <dgm:prSet/>
      <dgm:spPr/>
      <dgm:t>
        <a:bodyPr/>
        <a:lstStyle/>
        <a:p>
          <a:endParaRPr lang="nl-NL"/>
        </a:p>
      </dgm:t>
    </dgm:pt>
    <dgm:pt modelId="{62E7257E-2F52-400A-B748-30DB529539BD}">
      <dgm:prSet phldrT="[Tekst]"/>
      <dgm:spPr/>
      <dgm:t>
        <a:bodyPr/>
        <a:lstStyle/>
        <a:p>
          <a:r>
            <a:rPr lang="nl-NL"/>
            <a:t>Brainstormen</a:t>
          </a:r>
        </a:p>
      </dgm:t>
    </dgm:pt>
    <dgm:pt modelId="{6E52C06B-3E95-4E82-8DFC-0432C7C308EB}" type="parTrans" cxnId="{6C1951C4-C465-4813-A135-7C1D9860B4AC}">
      <dgm:prSet/>
      <dgm:spPr/>
      <dgm:t>
        <a:bodyPr/>
        <a:lstStyle/>
        <a:p>
          <a:endParaRPr lang="nl-NL"/>
        </a:p>
      </dgm:t>
    </dgm:pt>
    <dgm:pt modelId="{B0A3FB8E-0F68-4624-A3CA-195D92FB6A4B}" type="sibTrans" cxnId="{6C1951C4-C465-4813-A135-7C1D9860B4AC}">
      <dgm:prSet/>
      <dgm:spPr/>
      <dgm:t>
        <a:bodyPr/>
        <a:lstStyle/>
        <a:p>
          <a:endParaRPr lang="nl-NL"/>
        </a:p>
      </dgm:t>
    </dgm:pt>
    <dgm:pt modelId="{FDEFBE09-7BCC-4D34-8DF5-6C3795A0F046}">
      <dgm:prSet phldrT="[Tekst]"/>
      <dgm:spPr/>
      <dgm:t>
        <a:bodyPr/>
        <a:lstStyle/>
        <a:p>
          <a:r>
            <a:rPr lang="nl-NL"/>
            <a:t>Keuzes maken en ontwerpen</a:t>
          </a:r>
        </a:p>
      </dgm:t>
    </dgm:pt>
    <dgm:pt modelId="{E3A9F51F-70F8-4C41-81C6-3FA89C622B94}" type="parTrans" cxnId="{2AA73B7B-1EFF-4171-91FB-A353F143DA4E}">
      <dgm:prSet/>
      <dgm:spPr/>
      <dgm:t>
        <a:bodyPr/>
        <a:lstStyle/>
        <a:p>
          <a:endParaRPr lang="nl-NL"/>
        </a:p>
      </dgm:t>
    </dgm:pt>
    <dgm:pt modelId="{718FC3CB-0EE7-4759-AF0F-D19652906EAD}" type="sibTrans" cxnId="{2AA73B7B-1EFF-4171-91FB-A353F143DA4E}">
      <dgm:prSet/>
      <dgm:spPr/>
      <dgm:t>
        <a:bodyPr/>
        <a:lstStyle/>
        <a:p>
          <a:endParaRPr lang="nl-NL"/>
        </a:p>
      </dgm:t>
    </dgm:pt>
    <dgm:pt modelId="{9007ACA0-4611-4509-9FA3-F6DDBAFC1BB9}">
      <dgm:prSet phldrT="[Tekst]"/>
      <dgm:spPr/>
      <dgm:t>
        <a:bodyPr/>
        <a:lstStyle/>
        <a:p>
          <a:r>
            <a:rPr lang="nl-NL"/>
            <a:t>Bouwen en schrijven</a:t>
          </a:r>
        </a:p>
      </dgm:t>
    </dgm:pt>
    <dgm:pt modelId="{2B586969-7CA0-4982-ADC7-2B14F4B8D2DC}" type="parTrans" cxnId="{4AA0DB21-85AA-4421-B007-4E43421C9AE6}">
      <dgm:prSet/>
      <dgm:spPr/>
      <dgm:t>
        <a:bodyPr/>
        <a:lstStyle/>
        <a:p>
          <a:endParaRPr lang="nl-NL"/>
        </a:p>
      </dgm:t>
    </dgm:pt>
    <dgm:pt modelId="{6AF27FC8-9D7F-4D05-AFBD-5E82EFAD6F8B}" type="sibTrans" cxnId="{4AA0DB21-85AA-4421-B007-4E43421C9AE6}">
      <dgm:prSet/>
      <dgm:spPr/>
      <dgm:t>
        <a:bodyPr/>
        <a:lstStyle/>
        <a:p>
          <a:endParaRPr lang="nl-NL"/>
        </a:p>
      </dgm:t>
    </dgm:pt>
    <dgm:pt modelId="{0098C306-F08C-4C3B-9D60-2F9D95D6BC7B}">
      <dgm:prSet phldrT="[Tekst]"/>
      <dgm:spPr/>
      <dgm:t>
        <a:bodyPr/>
        <a:lstStyle/>
        <a:p>
          <a:r>
            <a:rPr lang="nl-NL"/>
            <a:t>Presenteren van het ontwerp</a:t>
          </a:r>
        </a:p>
      </dgm:t>
    </dgm:pt>
    <dgm:pt modelId="{01AD1B34-C870-4FC0-A0E9-CB6A25D64EA0}" type="parTrans" cxnId="{920560B7-A532-45D0-8DE2-49DC188B9C21}">
      <dgm:prSet/>
      <dgm:spPr/>
      <dgm:t>
        <a:bodyPr/>
        <a:lstStyle/>
        <a:p>
          <a:endParaRPr lang="nl-NL"/>
        </a:p>
      </dgm:t>
    </dgm:pt>
    <dgm:pt modelId="{8D9DEB56-2107-4EBC-B7B6-1AF80D936938}" type="sibTrans" cxnId="{920560B7-A532-45D0-8DE2-49DC188B9C21}">
      <dgm:prSet/>
      <dgm:spPr/>
      <dgm:t>
        <a:bodyPr/>
        <a:lstStyle/>
        <a:p>
          <a:endParaRPr lang="nl-NL"/>
        </a:p>
      </dgm:t>
    </dgm:pt>
    <dgm:pt modelId="{E651391B-1B1A-4B3A-84A5-8CC63BF2BCFA}" type="pres">
      <dgm:prSet presAssocID="{9F438FBE-E2D5-4925-A36A-9484E08AC1C6}" presName="CompostProcess" presStyleCnt="0">
        <dgm:presLayoutVars>
          <dgm:dir/>
          <dgm:resizeHandles val="exact"/>
        </dgm:presLayoutVars>
      </dgm:prSet>
      <dgm:spPr/>
    </dgm:pt>
    <dgm:pt modelId="{C6B625DD-ECAA-4550-A0A1-4E0ACE0916A7}" type="pres">
      <dgm:prSet presAssocID="{9F438FBE-E2D5-4925-A36A-9484E08AC1C6}" presName="arrow" presStyleLbl="bgShp" presStyleIdx="0" presStyleCnt="1"/>
      <dgm:spPr/>
    </dgm:pt>
    <dgm:pt modelId="{F4E5EAAA-0DF8-422E-84D3-4C11243F3E47}" type="pres">
      <dgm:prSet presAssocID="{9F438FBE-E2D5-4925-A36A-9484E08AC1C6}" presName="linearProcess" presStyleCnt="0"/>
      <dgm:spPr/>
    </dgm:pt>
    <dgm:pt modelId="{66C24B9B-47DD-4070-805F-572A16FF121D}" type="pres">
      <dgm:prSet presAssocID="{499DF208-C65E-4644-A939-EFDE9BEA4FD9}" presName="textNode" presStyleLbl="node1" presStyleIdx="0" presStyleCnt="5">
        <dgm:presLayoutVars>
          <dgm:bulletEnabled val="1"/>
        </dgm:presLayoutVars>
      </dgm:prSet>
      <dgm:spPr/>
    </dgm:pt>
    <dgm:pt modelId="{E1B1A57C-AC57-49C4-8CA5-B18F22C08E38}" type="pres">
      <dgm:prSet presAssocID="{98F6C47E-E6BF-4DFE-951C-32E54296A83C}" presName="sibTrans" presStyleCnt="0"/>
      <dgm:spPr/>
    </dgm:pt>
    <dgm:pt modelId="{A4F87392-709B-44CA-B414-E1175B3D0384}" type="pres">
      <dgm:prSet presAssocID="{62E7257E-2F52-400A-B748-30DB529539BD}" presName="textNode" presStyleLbl="node1" presStyleIdx="1" presStyleCnt="5">
        <dgm:presLayoutVars>
          <dgm:bulletEnabled val="1"/>
        </dgm:presLayoutVars>
      </dgm:prSet>
      <dgm:spPr/>
    </dgm:pt>
    <dgm:pt modelId="{05DC44E2-7C88-47C6-BD4F-66F0FD03E31F}" type="pres">
      <dgm:prSet presAssocID="{B0A3FB8E-0F68-4624-A3CA-195D92FB6A4B}" presName="sibTrans" presStyleCnt="0"/>
      <dgm:spPr/>
    </dgm:pt>
    <dgm:pt modelId="{E863C69F-1766-4A6A-A87B-3CC34E74F5BB}" type="pres">
      <dgm:prSet presAssocID="{FDEFBE09-7BCC-4D34-8DF5-6C3795A0F046}" presName="textNode" presStyleLbl="node1" presStyleIdx="2" presStyleCnt="5">
        <dgm:presLayoutVars>
          <dgm:bulletEnabled val="1"/>
        </dgm:presLayoutVars>
      </dgm:prSet>
      <dgm:spPr/>
    </dgm:pt>
    <dgm:pt modelId="{D56B94F8-4676-452B-A6DF-67BE2CC5646F}" type="pres">
      <dgm:prSet presAssocID="{718FC3CB-0EE7-4759-AF0F-D19652906EAD}" presName="sibTrans" presStyleCnt="0"/>
      <dgm:spPr/>
    </dgm:pt>
    <dgm:pt modelId="{1E130BA7-6B9D-403E-A67C-563052D16A4B}" type="pres">
      <dgm:prSet presAssocID="{9007ACA0-4611-4509-9FA3-F6DDBAFC1BB9}" presName="textNode" presStyleLbl="node1" presStyleIdx="3" presStyleCnt="5">
        <dgm:presLayoutVars>
          <dgm:bulletEnabled val="1"/>
        </dgm:presLayoutVars>
      </dgm:prSet>
      <dgm:spPr/>
    </dgm:pt>
    <dgm:pt modelId="{1C1DE562-3CFB-4449-8C7E-E2D95A306568}" type="pres">
      <dgm:prSet presAssocID="{6AF27FC8-9D7F-4D05-AFBD-5E82EFAD6F8B}" presName="sibTrans" presStyleCnt="0"/>
      <dgm:spPr/>
    </dgm:pt>
    <dgm:pt modelId="{A63DA4DE-059B-4678-80FD-EBDA0EB35811}" type="pres">
      <dgm:prSet presAssocID="{0098C306-F08C-4C3B-9D60-2F9D95D6BC7B}" presName="textNode" presStyleLbl="node1" presStyleIdx="4" presStyleCnt="5">
        <dgm:presLayoutVars>
          <dgm:bulletEnabled val="1"/>
        </dgm:presLayoutVars>
      </dgm:prSet>
      <dgm:spPr/>
    </dgm:pt>
  </dgm:ptLst>
  <dgm:cxnLst>
    <dgm:cxn modelId="{4AA0DB21-85AA-4421-B007-4E43421C9AE6}" srcId="{9F438FBE-E2D5-4925-A36A-9484E08AC1C6}" destId="{9007ACA0-4611-4509-9FA3-F6DDBAFC1BB9}" srcOrd="3" destOrd="0" parTransId="{2B586969-7CA0-4982-ADC7-2B14F4B8D2DC}" sibTransId="{6AF27FC8-9D7F-4D05-AFBD-5E82EFAD6F8B}"/>
    <dgm:cxn modelId="{012D7325-CE74-4A97-9EFB-C1359DC52DA4}" type="presOf" srcId="{9F438FBE-E2D5-4925-A36A-9484E08AC1C6}" destId="{E651391B-1B1A-4B3A-84A5-8CC63BF2BCFA}" srcOrd="0" destOrd="0" presId="urn:microsoft.com/office/officeart/2005/8/layout/hProcess9"/>
    <dgm:cxn modelId="{D85A1B2F-8255-432D-B6F2-71093B0D3F37}" type="presOf" srcId="{62E7257E-2F52-400A-B748-30DB529539BD}" destId="{A4F87392-709B-44CA-B414-E1175B3D0384}" srcOrd="0" destOrd="0" presId="urn:microsoft.com/office/officeart/2005/8/layout/hProcess9"/>
    <dgm:cxn modelId="{2393FB5B-52CC-4357-BBC7-ADA30DD7DA05}" srcId="{9F438FBE-E2D5-4925-A36A-9484E08AC1C6}" destId="{499DF208-C65E-4644-A939-EFDE9BEA4FD9}" srcOrd="0" destOrd="0" parTransId="{A2AD641D-AD5B-4A58-8093-903FC2761A16}" sibTransId="{98F6C47E-E6BF-4DFE-951C-32E54296A83C}"/>
    <dgm:cxn modelId="{D0024153-8E81-490A-BD03-073263767D49}" type="presOf" srcId="{9007ACA0-4611-4509-9FA3-F6DDBAFC1BB9}" destId="{1E130BA7-6B9D-403E-A67C-563052D16A4B}" srcOrd="0" destOrd="0" presId="urn:microsoft.com/office/officeart/2005/8/layout/hProcess9"/>
    <dgm:cxn modelId="{2AA73B7B-1EFF-4171-91FB-A353F143DA4E}" srcId="{9F438FBE-E2D5-4925-A36A-9484E08AC1C6}" destId="{FDEFBE09-7BCC-4D34-8DF5-6C3795A0F046}" srcOrd="2" destOrd="0" parTransId="{E3A9F51F-70F8-4C41-81C6-3FA89C622B94}" sibTransId="{718FC3CB-0EE7-4759-AF0F-D19652906EAD}"/>
    <dgm:cxn modelId="{2B68B27E-1CAC-4F21-9F90-5205BC905301}" type="presOf" srcId="{0098C306-F08C-4C3B-9D60-2F9D95D6BC7B}" destId="{A63DA4DE-059B-4678-80FD-EBDA0EB35811}" srcOrd="0" destOrd="0" presId="urn:microsoft.com/office/officeart/2005/8/layout/hProcess9"/>
    <dgm:cxn modelId="{76909783-5013-49C5-A549-A5B14AA5AB7B}" type="presOf" srcId="{FDEFBE09-7BCC-4D34-8DF5-6C3795A0F046}" destId="{E863C69F-1766-4A6A-A87B-3CC34E74F5BB}" srcOrd="0" destOrd="0" presId="urn:microsoft.com/office/officeart/2005/8/layout/hProcess9"/>
    <dgm:cxn modelId="{920560B7-A532-45D0-8DE2-49DC188B9C21}" srcId="{9F438FBE-E2D5-4925-A36A-9484E08AC1C6}" destId="{0098C306-F08C-4C3B-9D60-2F9D95D6BC7B}" srcOrd="4" destOrd="0" parTransId="{01AD1B34-C870-4FC0-A0E9-CB6A25D64EA0}" sibTransId="{8D9DEB56-2107-4EBC-B7B6-1AF80D936938}"/>
    <dgm:cxn modelId="{938BE5BA-1B74-4C21-801B-05A5E3AA5B55}" type="presOf" srcId="{499DF208-C65E-4644-A939-EFDE9BEA4FD9}" destId="{66C24B9B-47DD-4070-805F-572A16FF121D}" srcOrd="0" destOrd="0" presId="urn:microsoft.com/office/officeart/2005/8/layout/hProcess9"/>
    <dgm:cxn modelId="{6C1951C4-C465-4813-A135-7C1D9860B4AC}" srcId="{9F438FBE-E2D5-4925-A36A-9484E08AC1C6}" destId="{62E7257E-2F52-400A-B748-30DB529539BD}" srcOrd="1" destOrd="0" parTransId="{6E52C06B-3E95-4E82-8DFC-0432C7C308EB}" sibTransId="{B0A3FB8E-0F68-4624-A3CA-195D92FB6A4B}"/>
    <dgm:cxn modelId="{76A8C426-2A7B-459C-A1C9-9A7B1684F580}" type="presParOf" srcId="{E651391B-1B1A-4B3A-84A5-8CC63BF2BCFA}" destId="{C6B625DD-ECAA-4550-A0A1-4E0ACE0916A7}" srcOrd="0" destOrd="0" presId="urn:microsoft.com/office/officeart/2005/8/layout/hProcess9"/>
    <dgm:cxn modelId="{EB6941FE-793C-4079-AFD0-57EB759CC7CC}" type="presParOf" srcId="{E651391B-1B1A-4B3A-84A5-8CC63BF2BCFA}" destId="{F4E5EAAA-0DF8-422E-84D3-4C11243F3E47}" srcOrd="1" destOrd="0" presId="urn:microsoft.com/office/officeart/2005/8/layout/hProcess9"/>
    <dgm:cxn modelId="{630D2DFA-161E-4513-B4F2-683323AD9F72}" type="presParOf" srcId="{F4E5EAAA-0DF8-422E-84D3-4C11243F3E47}" destId="{66C24B9B-47DD-4070-805F-572A16FF121D}" srcOrd="0" destOrd="0" presId="urn:microsoft.com/office/officeart/2005/8/layout/hProcess9"/>
    <dgm:cxn modelId="{D96EDD3C-FAE8-4072-9852-1DC6CF466E90}" type="presParOf" srcId="{F4E5EAAA-0DF8-422E-84D3-4C11243F3E47}" destId="{E1B1A57C-AC57-49C4-8CA5-B18F22C08E38}" srcOrd="1" destOrd="0" presId="urn:microsoft.com/office/officeart/2005/8/layout/hProcess9"/>
    <dgm:cxn modelId="{EE54D434-8358-48CB-8BC4-1D086F70EEED}" type="presParOf" srcId="{F4E5EAAA-0DF8-422E-84D3-4C11243F3E47}" destId="{A4F87392-709B-44CA-B414-E1175B3D0384}" srcOrd="2" destOrd="0" presId="urn:microsoft.com/office/officeart/2005/8/layout/hProcess9"/>
    <dgm:cxn modelId="{BED8F96C-F6FE-4512-A4C3-1D925FC4EB2C}" type="presParOf" srcId="{F4E5EAAA-0DF8-422E-84D3-4C11243F3E47}" destId="{05DC44E2-7C88-47C6-BD4F-66F0FD03E31F}" srcOrd="3" destOrd="0" presId="urn:microsoft.com/office/officeart/2005/8/layout/hProcess9"/>
    <dgm:cxn modelId="{85820ED9-43F8-4D10-97E6-222DE89DCF21}" type="presParOf" srcId="{F4E5EAAA-0DF8-422E-84D3-4C11243F3E47}" destId="{E863C69F-1766-4A6A-A87B-3CC34E74F5BB}" srcOrd="4" destOrd="0" presId="urn:microsoft.com/office/officeart/2005/8/layout/hProcess9"/>
    <dgm:cxn modelId="{BB08366B-1A44-46AE-BD7B-1F1CE3C29F2C}" type="presParOf" srcId="{F4E5EAAA-0DF8-422E-84D3-4C11243F3E47}" destId="{D56B94F8-4676-452B-A6DF-67BE2CC5646F}" srcOrd="5" destOrd="0" presId="urn:microsoft.com/office/officeart/2005/8/layout/hProcess9"/>
    <dgm:cxn modelId="{3747D8E5-3C6D-44D3-AA00-747090DB2E83}" type="presParOf" srcId="{F4E5EAAA-0DF8-422E-84D3-4C11243F3E47}" destId="{1E130BA7-6B9D-403E-A67C-563052D16A4B}" srcOrd="6" destOrd="0" presId="urn:microsoft.com/office/officeart/2005/8/layout/hProcess9"/>
    <dgm:cxn modelId="{904E5A2E-9A31-46D5-B828-66F20BA967CB}" type="presParOf" srcId="{F4E5EAAA-0DF8-422E-84D3-4C11243F3E47}" destId="{1C1DE562-3CFB-4449-8C7E-E2D95A306568}" srcOrd="7" destOrd="0" presId="urn:microsoft.com/office/officeart/2005/8/layout/hProcess9"/>
    <dgm:cxn modelId="{CAE402C8-2461-489B-A8BE-CB14F99B21AC}" type="presParOf" srcId="{F4E5EAAA-0DF8-422E-84D3-4C11243F3E47}" destId="{A63DA4DE-059B-4678-80FD-EBDA0EB3581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38FBE-E2D5-4925-A36A-9484E08AC1C6}" type="doc">
      <dgm:prSet loTypeId="urn:microsoft.com/office/officeart/2005/8/layout/hProcess9" loCatId="process" qsTypeId="urn:microsoft.com/office/officeart/2005/8/quickstyle/simple1" qsCatId="simple" csTypeId="urn:microsoft.com/office/officeart/2005/8/colors/accent1_2" csCatId="accent1" phldr="1"/>
      <dgm:spPr/>
    </dgm:pt>
    <dgm:pt modelId="{499DF208-C65E-4644-A939-EFDE9BEA4FD9}">
      <dgm:prSet phldrT="[Tekst]"/>
      <dgm:spPr>
        <a:solidFill>
          <a:schemeClr val="accent2"/>
        </a:solidFill>
      </dgm:spPr>
      <dgm:t>
        <a:bodyPr/>
        <a:lstStyle/>
        <a:p>
          <a:r>
            <a:rPr lang="nl-NL"/>
            <a:t>Onderzoek </a:t>
          </a:r>
        </a:p>
      </dgm:t>
    </dgm:pt>
    <dgm:pt modelId="{A2AD641D-AD5B-4A58-8093-903FC2761A16}" type="parTrans" cxnId="{2393FB5B-52CC-4357-BBC7-ADA30DD7DA05}">
      <dgm:prSet/>
      <dgm:spPr/>
      <dgm:t>
        <a:bodyPr/>
        <a:lstStyle/>
        <a:p>
          <a:endParaRPr lang="nl-NL"/>
        </a:p>
      </dgm:t>
    </dgm:pt>
    <dgm:pt modelId="{98F6C47E-E6BF-4DFE-951C-32E54296A83C}" type="sibTrans" cxnId="{2393FB5B-52CC-4357-BBC7-ADA30DD7DA05}">
      <dgm:prSet/>
      <dgm:spPr/>
      <dgm:t>
        <a:bodyPr/>
        <a:lstStyle/>
        <a:p>
          <a:endParaRPr lang="nl-NL"/>
        </a:p>
      </dgm:t>
    </dgm:pt>
    <dgm:pt modelId="{62E7257E-2F52-400A-B748-30DB529539BD}">
      <dgm:prSet phldrT="[Tekst]"/>
      <dgm:spPr/>
      <dgm:t>
        <a:bodyPr/>
        <a:lstStyle/>
        <a:p>
          <a:r>
            <a:rPr lang="nl-NL"/>
            <a:t>Brainstorm</a:t>
          </a:r>
        </a:p>
      </dgm:t>
    </dgm:pt>
    <dgm:pt modelId="{6E52C06B-3E95-4E82-8DFC-0432C7C308EB}" type="parTrans" cxnId="{6C1951C4-C465-4813-A135-7C1D9860B4AC}">
      <dgm:prSet/>
      <dgm:spPr/>
      <dgm:t>
        <a:bodyPr/>
        <a:lstStyle/>
        <a:p>
          <a:endParaRPr lang="nl-NL"/>
        </a:p>
      </dgm:t>
    </dgm:pt>
    <dgm:pt modelId="{B0A3FB8E-0F68-4624-A3CA-195D92FB6A4B}" type="sibTrans" cxnId="{6C1951C4-C465-4813-A135-7C1D9860B4AC}">
      <dgm:prSet/>
      <dgm:spPr/>
      <dgm:t>
        <a:bodyPr/>
        <a:lstStyle/>
        <a:p>
          <a:endParaRPr lang="nl-NL"/>
        </a:p>
      </dgm:t>
    </dgm:pt>
    <dgm:pt modelId="{FDEFBE09-7BCC-4D34-8DF5-6C3795A0F046}">
      <dgm:prSet phldrT="[Tekst]"/>
      <dgm:spPr/>
      <dgm:t>
        <a:bodyPr/>
        <a:lstStyle/>
        <a:p>
          <a:r>
            <a:rPr lang="nl-NL"/>
            <a:t>Keuzes maken en ontwerpen</a:t>
          </a:r>
        </a:p>
      </dgm:t>
    </dgm:pt>
    <dgm:pt modelId="{E3A9F51F-70F8-4C41-81C6-3FA89C622B94}" type="parTrans" cxnId="{2AA73B7B-1EFF-4171-91FB-A353F143DA4E}">
      <dgm:prSet/>
      <dgm:spPr/>
      <dgm:t>
        <a:bodyPr/>
        <a:lstStyle/>
        <a:p>
          <a:endParaRPr lang="nl-NL"/>
        </a:p>
      </dgm:t>
    </dgm:pt>
    <dgm:pt modelId="{718FC3CB-0EE7-4759-AF0F-D19652906EAD}" type="sibTrans" cxnId="{2AA73B7B-1EFF-4171-91FB-A353F143DA4E}">
      <dgm:prSet/>
      <dgm:spPr/>
      <dgm:t>
        <a:bodyPr/>
        <a:lstStyle/>
        <a:p>
          <a:endParaRPr lang="nl-NL"/>
        </a:p>
      </dgm:t>
    </dgm:pt>
    <dgm:pt modelId="{9007ACA0-4611-4509-9FA3-F6DDBAFC1BB9}">
      <dgm:prSet phldrT="[Tekst]"/>
      <dgm:spPr/>
      <dgm:t>
        <a:bodyPr/>
        <a:lstStyle/>
        <a:p>
          <a:r>
            <a:rPr lang="nl-NL"/>
            <a:t>Bouwen en schrijven</a:t>
          </a:r>
        </a:p>
      </dgm:t>
    </dgm:pt>
    <dgm:pt modelId="{2B586969-7CA0-4982-ADC7-2B14F4B8D2DC}" type="parTrans" cxnId="{4AA0DB21-85AA-4421-B007-4E43421C9AE6}">
      <dgm:prSet/>
      <dgm:spPr/>
      <dgm:t>
        <a:bodyPr/>
        <a:lstStyle/>
        <a:p>
          <a:endParaRPr lang="nl-NL"/>
        </a:p>
      </dgm:t>
    </dgm:pt>
    <dgm:pt modelId="{6AF27FC8-9D7F-4D05-AFBD-5E82EFAD6F8B}" type="sibTrans" cxnId="{4AA0DB21-85AA-4421-B007-4E43421C9AE6}">
      <dgm:prSet/>
      <dgm:spPr/>
      <dgm:t>
        <a:bodyPr/>
        <a:lstStyle/>
        <a:p>
          <a:endParaRPr lang="nl-NL"/>
        </a:p>
      </dgm:t>
    </dgm:pt>
    <dgm:pt modelId="{0098C306-F08C-4C3B-9D60-2F9D95D6BC7B}">
      <dgm:prSet phldrT="[Tekst]"/>
      <dgm:spPr/>
      <dgm:t>
        <a:bodyPr/>
        <a:lstStyle/>
        <a:p>
          <a:r>
            <a:rPr lang="nl-NL"/>
            <a:t>Presenteren van het ontwerp</a:t>
          </a:r>
        </a:p>
      </dgm:t>
    </dgm:pt>
    <dgm:pt modelId="{01AD1B34-C870-4FC0-A0E9-CB6A25D64EA0}" type="parTrans" cxnId="{920560B7-A532-45D0-8DE2-49DC188B9C21}">
      <dgm:prSet/>
      <dgm:spPr/>
      <dgm:t>
        <a:bodyPr/>
        <a:lstStyle/>
        <a:p>
          <a:endParaRPr lang="nl-NL"/>
        </a:p>
      </dgm:t>
    </dgm:pt>
    <dgm:pt modelId="{8D9DEB56-2107-4EBC-B7B6-1AF80D936938}" type="sibTrans" cxnId="{920560B7-A532-45D0-8DE2-49DC188B9C21}">
      <dgm:prSet/>
      <dgm:spPr/>
      <dgm:t>
        <a:bodyPr/>
        <a:lstStyle/>
        <a:p>
          <a:endParaRPr lang="nl-NL"/>
        </a:p>
      </dgm:t>
    </dgm:pt>
    <dgm:pt modelId="{E651391B-1B1A-4B3A-84A5-8CC63BF2BCFA}" type="pres">
      <dgm:prSet presAssocID="{9F438FBE-E2D5-4925-A36A-9484E08AC1C6}" presName="CompostProcess" presStyleCnt="0">
        <dgm:presLayoutVars>
          <dgm:dir/>
          <dgm:resizeHandles val="exact"/>
        </dgm:presLayoutVars>
      </dgm:prSet>
      <dgm:spPr/>
    </dgm:pt>
    <dgm:pt modelId="{C6B625DD-ECAA-4550-A0A1-4E0ACE0916A7}" type="pres">
      <dgm:prSet presAssocID="{9F438FBE-E2D5-4925-A36A-9484E08AC1C6}" presName="arrow" presStyleLbl="bgShp" presStyleIdx="0" presStyleCnt="1"/>
      <dgm:spPr/>
    </dgm:pt>
    <dgm:pt modelId="{F4E5EAAA-0DF8-422E-84D3-4C11243F3E47}" type="pres">
      <dgm:prSet presAssocID="{9F438FBE-E2D5-4925-A36A-9484E08AC1C6}" presName="linearProcess" presStyleCnt="0"/>
      <dgm:spPr/>
    </dgm:pt>
    <dgm:pt modelId="{66C24B9B-47DD-4070-805F-572A16FF121D}" type="pres">
      <dgm:prSet presAssocID="{499DF208-C65E-4644-A939-EFDE9BEA4FD9}" presName="textNode" presStyleLbl="node1" presStyleIdx="0" presStyleCnt="5">
        <dgm:presLayoutVars>
          <dgm:bulletEnabled val="1"/>
        </dgm:presLayoutVars>
      </dgm:prSet>
      <dgm:spPr/>
    </dgm:pt>
    <dgm:pt modelId="{E1B1A57C-AC57-49C4-8CA5-B18F22C08E38}" type="pres">
      <dgm:prSet presAssocID="{98F6C47E-E6BF-4DFE-951C-32E54296A83C}" presName="sibTrans" presStyleCnt="0"/>
      <dgm:spPr/>
    </dgm:pt>
    <dgm:pt modelId="{A4F87392-709B-44CA-B414-E1175B3D0384}" type="pres">
      <dgm:prSet presAssocID="{62E7257E-2F52-400A-B748-30DB529539BD}" presName="textNode" presStyleLbl="node1" presStyleIdx="1" presStyleCnt="5">
        <dgm:presLayoutVars>
          <dgm:bulletEnabled val="1"/>
        </dgm:presLayoutVars>
      </dgm:prSet>
      <dgm:spPr/>
    </dgm:pt>
    <dgm:pt modelId="{05DC44E2-7C88-47C6-BD4F-66F0FD03E31F}" type="pres">
      <dgm:prSet presAssocID="{B0A3FB8E-0F68-4624-A3CA-195D92FB6A4B}" presName="sibTrans" presStyleCnt="0"/>
      <dgm:spPr/>
    </dgm:pt>
    <dgm:pt modelId="{E863C69F-1766-4A6A-A87B-3CC34E74F5BB}" type="pres">
      <dgm:prSet presAssocID="{FDEFBE09-7BCC-4D34-8DF5-6C3795A0F046}" presName="textNode" presStyleLbl="node1" presStyleIdx="2" presStyleCnt="5">
        <dgm:presLayoutVars>
          <dgm:bulletEnabled val="1"/>
        </dgm:presLayoutVars>
      </dgm:prSet>
      <dgm:spPr/>
    </dgm:pt>
    <dgm:pt modelId="{D56B94F8-4676-452B-A6DF-67BE2CC5646F}" type="pres">
      <dgm:prSet presAssocID="{718FC3CB-0EE7-4759-AF0F-D19652906EAD}" presName="sibTrans" presStyleCnt="0"/>
      <dgm:spPr/>
    </dgm:pt>
    <dgm:pt modelId="{1E130BA7-6B9D-403E-A67C-563052D16A4B}" type="pres">
      <dgm:prSet presAssocID="{9007ACA0-4611-4509-9FA3-F6DDBAFC1BB9}" presName="textNode" presStyleLbl="node1" presStyleIdx="3" presStyleCnt="5">
        <dgm:presLayoutVars>
          <dgm:bulletEnabled val="1"/>
        </dgm:presLayoutVars>
      </dgm:prSet>
      <dgm:spPr/>
    </dgm:pt>
    <dgm:pt modelId="{1C1DE562-3CFB-4449-8C7E-E2D95A306568}" type="pres">
      <dgm:prSet presAssocID="{6AF27FC8-9D7F-4D05-AFBD-5E82EFAD6F8B}" presName="sibTrans" presStyleCnt="0"/>
      <dgm:spPr/>
    </dgm:pt>
    <dgm:pt modelId="{A63DA4DE-059B-4678-80FD-EBDA0EB35811}" type="pres">
      <dgm:prSet presAssocID="{0098C306-F08C-4C3B-9D60-2F9D95D6BC7B}" presName="textNode" presStyleLbl="node1" presStyleIdx="4" presStyleCnt="5">
        <dgm:presLayoutVars>
          <dgm:bulletEnabled val="1"/>
        </dgm:presLayoutVars>
      </dgm:prSet>
      <dgm:spPr/>
    </dgm:pt>
  </dgm:ptLst>
  <dgm:cxnLst>
    <dgm:cxn modelId="{4AA0DB21-85AA-4421-B007-4E43421C9AE6}" srcId="{9F438FBE-E2D5-4925-A36A-9484E08AC1C6}" destId="{9007ACA0-4611-4509-9FA3-F6DDBAFC1BB9}" srcOrd="3" destOrd="0" parTransId="{2B586969-7CA0-4982-ADC7-2B14F4B8D2DC}" sibTransId="{6AF27FC8-9D7F-4D05-AFBD-5E82EFAD6F8B}"/>
    <dgm:cxn modelId="{012D7325-CE74-4A97-9EFB-C1359DC52DA4}" type="presOf" srcId="{9F438FBE-E2D5-4925-A36A-9484E08AC1C6}" destId="{E651391B-1B1A-4B3A-84A5-8CC63BF2BCFA}" srcOrd="0" destOrd="0" presId="urn:microsoft.com/office/officeart/2005/8/layout/hProcess9"/>
    <dgm:cxn modelId="{D85A1B2F-8255-432D-B6F2-71093B0D3F37}" type="presOf" srcId="{62E7257E-2F52-400A-B748-30DB529539BD}" destId="{A4F87392-709B-44CA-B414-E1175B3D0384}" srcOrd="0" destOrd="0" presId="urn:microsoft.com/office/officeart/2005/8/layout/hProcess9"/>
    <dgm:cxn modelId="{2393FB5B-52CC-4357-BBC7-ADA30DD7DA05}" srcId="{9F438FBE-E2D5-4925-A36A-9484E08AC1C6}" destId="{499DF208-C65E-4644-A939-EFDE9BEA4FD9}" srcOrd="0" destOrd="0" parTransId="{A2AD641D-AD5B-4A58-8093-903FC2761A16}" sibTransId="{98F6C47E-E6BF-4DFE-951C-32E54296A83C}"/>
    <dgm:cxn modelId="{D0024153-8E81-490A-BD03-073263767D49}" type="presOf" srcId="{9007ACA0-4611-4509-9FA3-F6DDBAFC1BB9}" destId="{1E130BA7-6B9D-403E-A67C-563052D16A4B}" srcOrd="0" destOrd="0" presId="urn:microsoft.com/office/officeart/2005/8/layout/hProcess9"/>
    <dgm:cxn modelId="{2AA73B7B-1EFF-4171-91FB-A353F143DA4E}" srcId="{9F438FBE-E2D5-4925-A36A-9484E08AC1C6}" destId="{FDEFBE09-7BCC-4D34-8DF5-6C3795A0F046}" srcOrd="2" destOrd="0" parTransId="{E3A9F51F-70F8-4C41-81C6-3FA89C622B94}" sibTransId="{718FC3CB-0EE7-4759-AF0F-D19652906EAD}"/>
    <dgm:cxn modelId="{2B68B27E-1CAC-4F21-9F90-5205BC905301}" type="presOf" srcId="{0098C306-F08C-4C3B-9D60-2F9D95D6BC7B}" destId="{A63DA4DE-059B-4678-80FD-EBDA0EB35811}" srcOrd="0" destOrd="0" presId="urn:microsoft.com/office/officeart/2005/8/layout/hProcess9"/>
    <dgm:cxn modelId="{76909783-5013-49C5-A549-A5B14AA5AB7B}" type="presOf" srcId="{FDEFBE09-7BCC-4D34-8DF5-6C3795A0F046}" destId="{E863C69F-1766-4A6A-A87B-3CC34E74F5BB}" srcOrd="0" destOrd="0" presId="urn:microsoft.com/office/officeart/2005/8/layout/hProcess9"/>
    <dgm:cxn modelId="{920560B7-A532-45D0-8DE2-49DC188B9C21}" srcId="{9F438FBE-E2D5-4925-A36A-9484E08AC1C6}" destId="{0098C306-F08C-4C3B-9D60-2F9D95D6BC7B}" srcOrd="4" destOrd="0" parTransId="{01AD1B34-C870-4FC0-A0E9-CB6A25D64EA0}" sibTransId="{8D9DEB56-2107-4EBC-B7B6-1AF80D936938}"/>
    <dgm:cxn modelId="{938BE5BA-1B74-4C21-801B-05A5E3AA5B55}" type="presOf" srcId="{499DF208-C65E-4644-A939-EFDE9BEA4FD9}" destId="{66C24B9B-47DD-4070-805F-572A16FF121D}" srcOrd="0" destOrd="0" presId="urn:microsoft.com/office/officeart/2005/8/layout/hProcess9"/>
    <dgm:cxn modelId="{6C1951C4-C465-4813-A135-7C1D9860B4AC}" srcId="{9F438FBE-E2D5-4925-A36A-9484E08AC1C6}" destId="{62E7257E-2F52-400A-B748-30DB529539BD}" srcOrd="1" destOrd="0" parTransId="{6E52C06B-3E95-4E82-8DFC-0432C7C308EB}" sibTransId="{B0A3FB8E-0F68-4624-A3CA-195D92FB6A4B}"/>
    <dgm:cxn modelId="{76A8C426-2A7B-459C-A1C9-9A7B1684F580}" type="presParOf" srcId="{E651391B-1B1A-4B3A-84A5-8CC63BF2BCFA}" destId="{C6B625DD-ECAA-4550-A0A1-4E0ACE0916A7}" srcOrd="0" destOrd="0" presId="urn:microsoft.com/office/officeart/2005/8/layout/hProcess9"/>
    <dgm:cxn modelId="{EB6941FE-793C-4079-AFD0-57EB759CC7CC}" type="presParOf" srcId="{E651391B-1B1A-4B3A-84A5-8CC63BF2BCFA}" destId="{F4E5EAAA-0DF8-422E-84D3-4C11243F3E47}" srcOrd="1" destOrd="0" presId="urn:microsoft.com/office/officeart/2005/8/layout/hProcess9"/>
    <dgm:cxn modelId="{630D2DFA-161E-4513-B4F2-683323AD9F72}" type="presParOf" srcId="{F4E5EAAA-0DF8-422E-84D3-4C11243F3E47}" destId="{66C24B9B-47DD-4070-805F-572A16FF121D}" srcOrd="0" destOrd="0" presId="urn:microsoft.com/office/officeart/2005/8/layout/hProcess9"/>
    <dgm:cxn modelId="{D96EDD3C-FAE8-4072-9852-1DC6CF466E90}" type="presParOf" srcId="{F4E5EAAA-0DF8-422E-84D3-4C11243F3E47}" destId="{E1B1A57C-AC57-49C4-8CA5-B18F22C08E38}" srcOrd="1" destOrd="0" presId="urn:microsoft.com/office/officeart/2005/8/layout/hProcess9"/>
    <dgm:cxn modelId="{EE54D434-8358-48CB-8BC4-1D086F70EEED}" type="presParOf" srcId="{F4E5EAAA-0DF8-422E-84D3-4C11243F3E47}" destId="{A4F87392-709B-44CA-B414-E1175B3D0384}" srcOrd="2" destOrd="0" presId="urn:microsoft.com/office/officeart/2005/8/layout/hProcess9"/>
    <dgm:cxn modelId="{BED8F96C-F6FE-4512-A4C3-1D925FC4EB2C}" type="presParOf" srcId="{F4E5EAAA-0DF8-422E-84D3-4C11243F3E47}" destId="{05DC44E2-7C88-47C6-BD4F-66F0FD03E31F}" srcOrd="3" destOrd="0" presId="urn:microsoft.com/office/officeart/2005/8/layout/hProcess9"/>
    <dgm:cxn modelId="{85820ED9-43F8-4D10-97E6-222DE89DCF21}" type="presParOf" srcId="{F4E5EAAA-0DF8-422E-84D3-4C11243F3E47}" destId="{E863C69F-1766-4A6A-A87B-3CC34E74F5BB}" srcOrd="4" destOrd="0" presId="urn:microsoft.com/office/officeart/2005/8/layout/hProcess9"/>
    <dgm:cxn modelId="{BB08366B-1A44-46AE-BD7B-1F1CE3C29F2C}" type="presParOf" srcId="{F4E5EAAA-0DF8-422E-84D3-4C11243F3E47}" destId="{D56B94F8-4676-452B-A6DF-67BE2CC5646F}" srcOrd="5" destOrd="0" presId="urn:microsoft.com/office/officeart/2005/8/layout/hProcess9"/>
    <dgm:cxn modelId="{3747D8E5-3C6D-44D3-AA00-747090DB2E83}" type="presParOf" srcId="{F4E5EAAA-0DF8-422E-84D3-4C11243F3E47}" destId="{1E130BA7-6B9D-403E-A67C-563052D16A4B}" srcOrd="6" destOrd="0" presId="urn:microsoft.com/office/officeart/2005/8/layout/hProcess9"/>
    <dgm:cxn modelId="{904E5A2E-9A31-46D5-B828-66F20BA967CB}" type="presParOf" srcId="{F4E5EAAA-0DF8-422E-84D3-4C11243F3E47}" destId="{1C1DE562-3CFB-4449-8C7E-E2D95A306568}" srcOrd="7" destOrd="0" presId="urn:microsoft.com/office/officeart/2005/8/layout/hProcess9"/>
    <dgm:cxn modelId="{CAE402C8-2461-489B-A8BE-CB14F99B21AC}" type="presParOf" srcId="{F4E5EAAA-0DF8-422E-84D3-4C11243F3E47}" destId="{A63DA4DE-059B-4678-80FD-EBDA0EB3581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625DD-ECAA-4550-A0A1-4E0ACE0916A7}">
      <dsp:nvSpPr>
        <dsp:cNvPr id="0" name=""/>
        <dsp:cNvSpPr/>
      </dsp:nvSpPr>
      <dsp:spPr>
        <a:xfrm>
          <a:off x="758462" y="0"/>
          <a:ext cx="8595903"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24B9B-47DD-4070-805F-572A16FF121D}">
      <dsp:nvSpPr>
        <dsp:cNvPr id="0" name=""/>
        <dsp:cNvSpPr/>
      </dsp:nvSpPr>
      <dsp:spPr>
        <a:xfrm>
          <a:off x="4444"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Onderzoeken </a:t>
          </a:r>
        </a:p>
      </dsp:txBody>
      <dsp:txXfrm>
        <a:off x="99297" y="1720453"/>
        <a:ext cx="1753359" cy="1977760"/>
      </dsp:txXfrm>
    </dsp:sp>
    <dsp:sp modelId="{A4F87392-709B-44CA-B414-E1175B3D0384}">
      <dsp:nvSpPr>
        <dsp:cNvPr id="0" name=""/>
        <dsp:cNvSpPr/>
      </dsp:nvSpPr>
      <dsp:spPr>
        <a:xfrm>
          <a:off x="2044662"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Brainstormen</a:t>
          </a:r>
        </a:p>
      </dsp:txBody>
      <dsp:txXfrm>
        <a:off x="2139515" y="1720453"/>
        <a:ext cx="1753359" cy="1977760"/>
      </dsp:txXfrm>
    </dsp:sp>
    <dsp:sp modelId="{E863C69F-1766-4A6A-A87B-3CC34E74F5BB}">
      <dsp:nvSpPr>
        <dsp:cNvPr id="0" name=""/>
        <dsp:cNvSpPr/>
      </dsp:nvSpPr>
      <dsp:spPr>
        <a:xfrm>
          <a:off x="4084881"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Keuzes maken en ontwerpen</a:t>
          </a:r>
        </a:p>
      </dsp:txBody>
      <dsp:txXfrm>
        <a:off x="4179734" y="1720453"/>
        <a:ext cx="1753359" cy="1977760"/>
      </dsp:txXfrm>
    </dsp:sp>
    <dsp:sp modelId="{1E130BA7-6B9D-403E-A67C-563052D16A4B}">
      <dsp:nvSpPr>
        <dsp:cNvPr id="0" name=""/>
        <dsp:cNvSpPr/>
      </dsp:nvSpPr>
      <dsp:spPr>
        <a:xfrm>
          <a:off x="6125099"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Bouwen en schrijven</a:t>
          </a:r>
        </a:p>
      </dsp:txBody>
      <dsp:txXfrm>
        <a:off x="6219952" y="1720453"/>
        <a:ext cx="1753359" cy="1977760"/>
      </dsp:txXfrm>
    </dsp:sp>
    <dsp:sp modelId="{A63DA4DE-059B-4678-80FD-EBDA0EB35811}">
      <dsp:nvSpPr>
        <dsp:cNvPr id="0" name=""/>
        <dsp:cNvSpPr/>
      </dsp:nvSpPr>
      <dsp:spPr>
        <a:xfrm>
          <a:off x="8165318"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Presenteren van het ontwerp</a:t>
          </a:r>
        </a:p>
      </dsp:txBody>
      <dsp:txXfrm>
        <a:off x="8260171" y="1720453"/>
        <a:ext cx="1753359" cy="197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625DD-ECAA-4550-A0A1-4E0ACE0916A7}">
      <dsp:nvSpPr>
        <dsp:cNvPr id="0" name=""/>
        <dsp:cNvSpPr/>
      </dsp:nvSpPr>
      <dsp:spPr>
        <a:xfrm>
          <a:off x="758462" y="0"/>
          <a:ext cx="8595903"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24B9B-47DD-4070-805F-572A16FF121D}">
      <dsp:nvSpPr>
        <dsp:cNvPr id="0" name=""/>
        <dsp:cNvSpPr/>
      </dsp:nvSpPr>
      <dsp:spPr>
        <a:xfrm>
          <a:off x="4444" y="1625600"/>
          <a:ext cx="1943065" cy="216746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Onderzoek </a:t>
          </a:r>
        </a:p>
      </dsp:txBody>
      <dsp:txXfrm>
        <a:off x="99297" y="1720453"/>
        <a:ext cx="1753359" cy="1977760"/>
      </dsp:txXfrm>
    </dsp:sp>
    <dsp:sp modelId="{A4F87392-709B-44CA-B414-E1175B3D0384}">
      <dsp:nvSpPr>
        <dsp:cNvPr id="0" name=""/>
        <dsp:cNvSpPr/>
      </dsp:nvSpPr>
      <dsp:spPr>
        <a:xfrm>
          <a:off x="2044662"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Brainstorm</a:t>
          </a:r>
        </a:p>
      </dsp:txBody>
      <dsp:txXfrm>
        <a:off x="2139515" y="1720453"/>
        <a:ext cx="1753359" cy="1977760"/>
      </dsp:txXfrm>
    </dsp:sp>
    <dsp:sp modelId="{E863C69F-1766-4A6A-A87B-3CC34E74F5BB}">
      <dsp:nvSpPr>
        <dsp:cNvPr id="0" name=""/>
        <dsp:cNvSpPr/>
      </dsp:nvSpPr>
      <dsp:spPr>
        <a:xfrm>
          <a:off x="4084881"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Keuzes maken en ontwerpen</a:t>
          </a:r>
        </a:p>
      </dsp:txBody>
      <dsp:txXfrm>
        <a:off x="4179734" y="1720453"/>
        <a:ext cx="1753359" cy="1977760"/>
      </dsp:txXfrm>
    </dsp:sp>
    <dsp:sp modelId="{1E130BA7-6B9D-403E-A67C-563052D16A4B}">
      <dsp:nvSpPr>
        <dsp:cNvPr id="0" name=""/>
        <dsp:cNvSpPr/>
      </dsp:nvSpPr>
      <dsp:spPr>
        <a:xfrm>
          <a:off x="6125099"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Bouwen en schrijven</a:t>
          </a:r>
        </a:p>
      </dsp:txBody>
      <dsp:txXfrm>
        <a:off x="6219952" y="1720453"/>
        <a:ext cx="1753359" cy="1977760"/>
      </dsp:txXfrm>
    </dsp:sp>
    <dsp:sp modelId="{A63DA4DE-059B-4678-80FD-EBDA0EB35811}">
      <dsp:nvSpPr>
        <dsp:cNvPr id="0" name=""/>
        <dsp:cNvSpPr/>
      </dsp:nvSpPr>
      <dsp:spPr>
        <a:xfrm>
          <a:off x="8165318"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Presenteren van het ontwerp</a:t>
          </a:r>
        </a:p>
      </dsp:txBody>
      <dsp:txXfrm>
        <a:off x="8260171" y="1720453"/>
        <a:ext cx="1753359" cy="1977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16-5-2022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‹nr.›</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92075" y="746125"/>
            <a:ext cx="6624638" cy="3727450"/>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ACFFE4-AE8B-499D-916C-0C6C9F16697B}" type="slidenum">
              <a:rPr lang="nl-NL"/>
              <a:pPr fontAlgn="base">
                <a:spcBef>
                  <a:spcPct val="0"/>
                </a:spcBef>
                <a:spcAft>
                  <a:spcPct val="0"/>
                </a:spcAft>
                <a:defRPr/>
              </a:pPr>
              <a:t>26</a:t>
            </a:fld>
            <a:endParaRPr lang="nl-NL"/>
          </a:p>
        </p:txBody>
      </p:sp>
    </p:spTree>
    <p:extLst>
      <p:ext uri="{BB962C8B-B14F-4D97-AF65-F5344CB8AC3E}">
        <p14:creationId xmlns:p14="http://schemas.microsoft.com/office/powerpoint/2010/main" val="2898914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16-5-2022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16-5-2022</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16-5-2022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buurtmonitor.nl/" TargetMode="External"/><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hyperlink" Target="http://www.edugis.nl/" TargetMode="External"/><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5E8D0EA7-377F-6AAB-4420-E42B6F9528C7}"/>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IBS Inrichting van een gebied</a:t>
            </a:r>
          </a:p>
        </p:txBody>
      </p:sp>
    </p:spTree>
    <p:extLst>
      <p:ext uri="{BB962C8B-B14F-4D97-AF65-F5344CB8AC3E}">
        <p14:creationId xmlns:p14="http://schemas.microsoft.com/office/powerpoint/2010/main" val="190511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p:txBody>
          <a:bodyPr/>
          <a:lstStyle/>
          <a:p>
            <a:r>
              <a:rPr lang="nl-NL"/>
              <a:t>Hoe gaan we dat doen?! </a:t>
            </a:r>
          </a:p>
        </p:txBody>
      </p:sp>
      <p:graphicFrame>
        <p:nvGraphicFramePr>
          <p:cNvPr id="3" name="Diagram 2">
            <a:extLst>
              <a:ext uri="{FF2B5EF4-FFF2-40B4-BE49-F238E27FC236}">
                <a16:creationId xmlns:a16="http://schemas.microsoft.com/office/drawing/2014/main" id="{14A87BD9-2E78-440B-8567-5B7E19ACC802}"/>
              </a:ext>
            </a:extLst>
          </p:cNvPr>
          <p:cNvGraphicFramePr/>
          <p:nvPr>
            <p:extLst>
              <p:ext uri="{D42A27DB-BD31-4B8C-83A1-F6EECF244321}">
                <p14:modId xmlns:p14="http://schemas.microsoft.com/office/powerpoint/2010/main" val="1250953918"/>
              </p:ext>
            </p:extLst>
          </p:nvPr>
        </p:nvGraphicFramePr>
        <p:xfrm>
          <a:off x="1023258" y="1074208"/>
          <a:ext cx="101128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86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Planning op hoofdlijnen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713025142"/>
              </p:ext>
            </p:extLst>
          </p:nvPr>
        </p:nvGraphicFramePr>
        <p:xfrm>
          <a:off x="975590" y="1027906"/>
          <a:ext cx="7221353" cy="5314129"/>
        </p:xfrm>
        <a:graphic>
          <a:graphicData uri="http://schemas.openxmlformats.org/drawingml/2006/table">
            <a:tbl>
              <a:tblPr firstRow="1" firstCol="1" bandRow="1">
                <a:tableStyleId>{5C22544A-7EE6-4342-B048-85BDC9FD1C3A}</a:tableStyleId>
              </a:tblPr>
              <a:tblGrid>
                <a:gridCol w="953862">
                  <a:extLst>
                    <a:ext uri="{9D8B030D-6E8A-4147-A177-3AD203B41FA5}">
                      <a16:colId xmlns:a16="http://schemas.microsoft.com/office/drawing/2014/main" val="3605072931"/>
                    </a:ext>
                  </a:extLst>
                </a:gridCol>
                <a:gridCol w="6267491">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a:effectLst/>
                        </a:rPr>
                        <a:t>Week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2000">
                          <a:effectLst/>
                        </a:rPr>
                        <a:t>Algemene info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576372524"/>
                  </a:ext>
                </a:extLst>
              </a:tr>
              <a:tr h="773564">
                <a:tc>
                  <a:txBody>
                    <a:bodyPr/>
                    <a:lstStyle/>
                    <a:p>
                      <a:pPr algn="l">
                        <a:lnSpc>
                          <a:spcPct val="100000"/>
                        </a:lnSpc>
                        <a:spcAft>
                          <a:spcPts val="800"/>
                        </a:spcAft>
                      </a:pPr>
                      <a:r>
                        <a:rPr lang="nl-NL" sz="1600">
                          <a:effectLst/>
                        </a:rPr>
                        <a:t>1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Opstart en onderzoek gebied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4050300457"/>
                  </a:ext>
                </a:extLst>
              </a:tr>
              <a:tr h="451542">
                <a:tc>
                  <a:txBody>
                    <a:bodyPr/>
                    <a:lstStyle/>
                    <a:p>
                      <a:pPr algn="l">
                        <a:lnSpc>
                          <a:spcPct val="100000"/>
                        </a:lnSpc>
                        <a:spcAft>
                          <a:spcPts val="800"/>
                        </a:spcAft>
                      </a:pPr>
                      <a:r>
                        <a:rPr lang="nl-NL" sz="1600">
                          <a:effectLst/>
                        </a:rPr>
                        <a:t>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Marktonderzoek</a:t>
                      </a:r>
                    </a:p>
                    <a:p>
                      <a:pPr algn="l">
                        <a:lnSpc>
                          <a:spcPct val="100000"/>
                        </a:lnSpc>
                        <a:spcAft>
                          <a:spcPts val="800"/>
                        </a:spcAft>
                      </a:pPr>
                      <a:r>
                        <a:rPr lang="nl-NL" sz="1600">
                          <a:effectLst/>
                        </a:rPr>
                        <a:t>Brainstorm proces</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2277579980"/>
                  </a:ext>
                </a:extLst>
              </a:tr>
              <a:tr h="171110">
                <a:tc>
                  <a:txBody>
                    <a:bodyPr/>
                    <a:lstStyle/>
                    <a:p>
                      <a:pPr algn="l">
                        <a:lnSpc>
                          <a:spcPct val="100000"/>
                        </a:lnSpc>
                        <a:spcAft>
                          <a:spcPts val="800"/>
                        </a:spcAft>
                      </a:pPr>
                      <a:r>
                        <a:rPr lang="nl-NL" sz="1600">
                          <a:effectLst/>
                        </a:rPr>
                        <a:t>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en-GB" sz="1600">
                          <a:effectLst/>
                        </a:rPr>
                        <a:t>Geen IBS-lessen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4057252673"/>
                  </a:ext>
                </a:extLst>
              </a:tr>
              <a:tr h="350143">
                <a:tc>
                  <a:txBody>
                    <a:bodyPr/>
                    <a:lstStyle/>
                    <a:p>
                      <a:pPr algn="l">
                        <a:lnSpc>
                          <a:spcPct val="100000"/>
                        </a:lnSpc>
                        <a:spcAft>
                          <a:spcPts val="800"/>
                        </a:spcAft>
                      </a:pPr>
                      <a:r>
                        <a:rPr lang="nl-NL" sz="1600">
                          <a:effectLst/>
                        </a:rPr>
                        <a:t>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Beslissen over definitieve bouwstenen voor ontwerp</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665969719"/>
                  </a:ext>
                </a:extLst>
              </a:tr>
              <a:tr h="171110">
                <a:tc>
                  <a:txBody>
                    <a:bodyPr/>
                    <a:lstStyle/>
                    <a:p>
                      <a:pPr algn="l">
                        <a:lnSpc>
                          <a:spcPct val="100000"/>
                        </a:lnSpc>
                        <a:spcAft>
                          <a:spcPts val="800"/>
                        </a:spcAft>
                      </a:pPr>
                      <a:r>
                        <a:rPr lang="nl-NL" sz="1600">
                          <a:effectLst/>
                        </a:rPr>
                        <a:t>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Start ontwerpfase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2239716604"/>
                  </a:ext>
                </a:extLst>
              </a:tr>
              <a:tr h="171110">
                <a:tc>
                  <a:txBody>
                    <a:bodyPr/>
                    <a:lstStyle/>
                    <a:p>
                      <a:pPr algn="l">
                        <a:lnSpc>
                          <a:spcPct val="100000"/>
                        </a:lnSpc>
                        <a:spcAft>
                          <a:spcPts val="800"/>
                        </a:spcAft>
                      </a:pPr>
                      <a:r>
                        <a:rPr lang="nl-NL" sz="1600">
                          <a:effectLst/>
                        </a:rPr>
                        <a:t>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Ontwerpfase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451394311"/>
                  </a:ext>
                </a:extLst>
              </a:tr>
              <a:tr h="451542">
                <a:tc>
                  <a:txBody>
                    <a:bodyPr/>
                    <a:lstStyle/>
                    <a:p>
                      <a:pPr algn="l">
                        <a:lnSpc>
                          <a:spcPct val="100000"/>
                        </a:lnSpc>
                        <a:spcAft>
                          <a:spcPts val="800"/>
                        </a:spcAft>
                      </a:pPr>
                      <a:r>
                        <a:rPr lang="nl-NL" sz="1600">
                          <a:effectLst/>
                        </a:rPr>
                        <a:t>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Afronden ontwerpfase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2509078266"/>
                  </a:ext>
                </a:extLst>
              </a:tr>
              <a:tr h="731972">
                <a:tc>
                  <a:txBody>
                    <a:bodyPr/>
                    <a:lstStyle/>
                    <a:p>
                      <a:pPr algn="l">
                        <a:lnSpc>
                          <a:spcPct val="100000"/>
                        </a:lnSpc>
                        <a:spcAft>
                          <a:spcPts val="800"/>
                        </a:spcAft>
                      </a:pPr>
                      <a:r>
                        <a:rPr lang="nl-NL" sz="1600">
                          <a:effectLst/>
                        </a:rPr>
                        <a:t>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a:effectLst/>
                        </a:rPr>
                        <a:t>Maandag 27 juni = deadline ontwerp en verslag </a:t>
                      </a:r>
                    </a:p>
                    <a:p>
                      <a:pPr algn="l">
                        <a:lnSpc>
                          <a:spcPct val="100000"/>
                        </a:lnSpc>
                        <a:spcAft>
                          <a:spcPts val="800"/>
                        </a:spcAft>
                      </a:pPr>
                      <a:r>
                        <a:rPr lang="nl-NL" sz="1600">
                          <a:effectLst/>
                        </a:rPr>
                        <a:t>Donderdag Parents Café gepland = 30 juni</a:t>
                      </a:r>
                    </a:p>
                    <a:p>
                      <a:pPr algn="l">
                        <a:lnSpc>
                          <a:spcPct val="100000"/>
                        </a:lnSpc>
                        <a:spcAft>
                          <a:spcPts val="800"/>
                        </a:spcAft>
                      </a:pPr>
                      <a:r>
                        <a:rPr lang="nl-NL" sz="1600">
                          <a:effectLst/>
                        </a:rPr>
                        <a:t>Donderdag = deadline portfolio feedback</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1213319356"/>
                  </a:ext>
                </a:extLst>
              </a:tr>
              <a:tr h="731972">
                <a:tc>
                  <a:txBody>
                    <a:bodyPr/>
                    <a:lstStyle/>
                    <a:p>
                      <a:pPr algn="l">
                        <a:lnSpc>
                          <a:spcPct val="100000"/>
                        </a:lnSpc>
                        <a:spcAft>
                          <a:spcPts val="800"/>
                        </a:spcAft>
                      </a:pPr>
                      <a:r>
                        <a:rPr lang="nl-NL" sz="1600">
                          <a:effectLst/>
                        </a:rPr>
                        <a:t>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dirty="0">
                          <a:effectLst/>
                        </a:rPr>
                        <a:t>Kennistoets </a:t>
                      </a:r>
                      <a:r>
                        <a:rPr lang="nl-NL" sz="1600">
                          <a:effectLst/>
                        </a:rPr>
                        <a:t>= dinsdag  </a:t>
                      </a:r>
                      <a:r>
                        <a:rPr lang="nl-NL" sz="1600" dirty="0">
                          <a:effectLst/>
                        </a:rPr>
                        <a:t>5</a:t>
                      </a:r>
                      <a:r>
                        <a:rPr lang="nl-NL" sz="1600">
                          <a:effectLst/>
                        </a:rPr>
                        <a:t> </a:t>
                      </a:r>
                      <a:r>
                        <a:rPr lang="nl-NL" sz="1600" dirty="0">
                          <a:effectLst/>
                        </a:rPr>
                        <a:t>juli </a:t>
                      </a:r>
                    </a:p>
                    <a:p>
                      <a:pPr algn="l">
                        <a:lnSpc>
                          <a:spcPct val="100000"/>
                        </a:lnSpc>
                        <a:spcAft>
                          <a:spcPts val="800"/>
                        </a:spcAft>
                      </a:pPr>
                      <a:r>
                        <a:rPr lang="nl-NL" sz="1600" dirty="0">
                          <a:effectLst/>
                        </a:rPr>
                        <a:t>Herkansing portfolio = woensdag 7 juli </a:t>
                      </a:r>
                    </a:p>
                    <a:p>
                      <a:pPr algn="l">
                        <a:lnSpc>
                          <a:spcPct val="100000"/>
                        </a:lnSpc>
                        <a:spcAft>
                          <a:spcPts val="800"/>
                        </a:spcAft>
                      </a:pPr>
                      <a:r>
                        <a:rPr lang="nl-NL" sz="1600" dirty="0">
                          <a:effectLst/>
                        </a:rPr>
                        <a:t>Herkansing P4 op vrijdag 8 juli</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281224200"/>
                  </a:ext>
                </a:extLst>
              </a:tr>
              <a:tr h="171110">
                <a:tc>
                  <a:txBody>
                    <a:bodyPr/>
                    <a:lstStyle/>
                    <a:p>
                      <a:pPr algn="l">
                        <a:lnSpc>
                          <a:spcPct val="100000"/>
                        </a:lnSpc>
                        <a:spcAft>
                          <a:spcPts val="800"/>
                        </a:spcAft>
                      </a:pPr>
                      <a:r>
                        <a:rPr lang="nl-NL" sz="1600">
                          <a:effectLst/>
                        </a:rPr>
                        <a:t>10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algn="l">
                        <a:lnSpc>
                          <a:spcPct val="100000"/>
                        </a:lnSpc>
                        <a:spcAft>
                          <a:spcPts val="800"/>
                        </a:spcAft>
                      </a:pPr>
                      <a:r>
                        <a:rPr lang="nl-NL" sz="1600" dirty="0">
                          <a:effectLst/>
                        </a:rPr>
                        <a:t>Finale herkansing op dinsdag 12 juli</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2446657846"/>
                  </a:ext>
                </a:extLst>
              </a:tr>
            </a:tbl>
          </a:graphicData>
        </a:graphic>
      </p:graphicFrame>
      <p:sp>
        <p:nvSpPr>
          <p:cNvPr id="5" name="Pijl: links 4">
            <a:extLst>
              <a:ext uri="{FF2B5EF4-FFF2-40B4-BE49-F238E27FC236}">
                <a16:creationId xmlns:a16="http://schemas.microsoft.com/office/drawing/2014/main" id="{20F877B2-C9D0-4DD9-B791-C31E04599951}"/>
              </a:ext>
            </a:extLst>
          </p:cNvPr>
          <p:cNvSpPr/>
          <p:nvPr/>
        </p:nvSpPr>
        <p:spPr>
          <a:xfrm>
            <a:off x="8856920" y="2653369"/>
            <a:ext cx="2998381" cy="22009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Uitgebreide planning staat op Wiki! </a:t>
            </a:r>
          </a:p>
        </p:txBody>
      </p:sp>
    </p:spTree>
    <p:extLst>
      <p:ext uri="{BB962C8B-B14F-4D97-AF65-F5344CB8AC3E}">
        <p14:creationId xmlns:p14="http://schemas.microsoft.com/office/powerpoint/2010/main" val="32776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232675"/>
            <a:ext cx="10515600" cy="643655"/>
          </a:xfrm>
        </p:spPr>
        <p:txBody>
          <a:bodyPr>
            <a:normAutofit fontScale="90000"/>
          </a:bodyPr>
          <a:lstStyle/>
          <a:p>
            <a:r>
              <a:rPr lang="nl-NL"/>
              <a:t>IBS Inrichting van een gebied – periode 4</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a:t> </a:t>
            </a:r>
          </a:p>
          <a:p>
            <a:pPr>
              <a:spcAft>
                <a:spcPts val="0"/>
              </a:spcAft>
              <a:buNone/>
            </a:pPr>
            <a:r>
              <a:rPr lang="nl-NL" sz="1600"/>
              <a:t>De opdrachtgever vindt de volgende onderdelen belangrijk:</a:t>
            </a:r>
          </a:p>
          <a:p>
            <a:pPr marL="285750" indent="-285750">
              <a:spcAft>
                <a:spcPts val="0"/>
              </a:spcAft>
              <a:buFontTx/>
              <a:buChar char="-"/>
            </a:pPr>
            <a:r>
              <a:rPr lang="nl-NL" sz="1600"/>
              <a:t>Mogelijkheid tot recreatie</a:t>
            </a:r>
          </a:p>
          <a:p>
            <a:pPr marL="285750" indent="-285750">
              <a:spcAft>
                <a:spcPts val="0"/>
              </a:spcAft>
              <a:buFontTx/>
              <a:buChar char="-"/>
            </a:pPr>
            <a:r>
              <a:rPr lang="nl-NL" sz="1600"/>
              <a:t>Aandacht voor afval- en reststromen</a:t>
            </a:r>
          </a:p>
          <a:p>
            <a:pPr marL="285750" indent="-285750">
              <a:spcAft>
                <a:spcPts val="0"/>
              </a:spcAft>
              <a:buFontTx/>
              <a:buChar char="-"/>
            </a:pPr>
            <a:r>
              <a:rPr lang="nl-NL" sz="1600"/>
              <a:t>Duurzaamheid op het gebied van water en energie</a:t>
            </a:r>
          </a:p>
          <a:p>
            <a:pPr marL="285750" indent="-285750">
              <a:spcAft>
                <a:spcPts val="0"/>
              </a:spcAft>
              <a:buFontTx/>
              <a:buChar char="-"/>
            </a:pPr>
            <a:r>
              <a:rPr lang="nl-NL" sz="1600"/>
              <a:t>Het stimuleren van een gezonde leefstijl</a:t>
            </a:r>
          </a:p>
          <a:p>
            <a:pPr marL="285750" indent="-285750">
              <a:spcAft>
                <a:spcPts val="0"/>
              </a:spcAft>
              <a:buFontTx/>
              <a:buChar char="-"/>
            </a:pPr>
            <a:r>
              <a:rPr lang="nl-NL" sz="1600"/>
              <a:t>En het vergroten van de leefbaarheid van het gebied</a:t>
            </a:r>
          </a:p>
          <a:p>
            <a:pPr>
              <a:spcAft>
                <a:spcPts val="0"/>
              </a:spcAft>
              <a:buNone/>
            </a:pPr>
            <a:r>
              <a:rPr lang="nl-NL" sz="1600"/>
              <a:t>Om tot een onderbouwd voorstel te komen moet je een goed beeld hebben van het plangebied. </a:t>
            </a:r>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Je maakt een visueel ontwerp voor de ontwikkeling en aanleg van een gebied. Keuzes moeten worden toegelicht. Je presenteert jouw idee ook aan de opdrachtgever.</a:t>
            </a:r>
          </a:p>
          <a:p>
            <a:pPr>
              <a:buNone/>
            </a:pPr>
            <a:endParaRPr lang="nl-NL" sz="1600"/>
          </a:p>
          <a:p>
            <a:pPr>
              <a:buNone/>
            </a:pPr>
            <a:r>
              <a:rPr lang="nl-NL" sz="160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Voorwaarden</a:t>
            </a:r>
          </a:p>
          <a:p>
            <a:pPr lvl="0"/>
            <a:r>
              <a:rPr lang="nl-NL" sz="1600">
                <a:solidFill>
                  <a:schemeClr val="tx1"/>
                </a:solidFill>
                <a:latin typeface="Calibri" panose="020F0502020204030204" pitchFamily="34" charset="0"/>
              </a:rPr>
              <a:t>- Er is een opdrachtgever.</a:t>
            </a:r>
          </a:p>
          <a:p>
            <a:r>
              <a:rPr lang="nl-NL" sz="1600">
                <a:solidFill>
                  <a:schemeClr val="tx1"/>
                </a:solidFill>
                <a:latin typeface="Calibri" panose="020F0502020204030204" pitchFamily="34" charset="0"/>
              </a:rPr>
              <a:t>- Er is een geschikte locatie beschikbaar die bereikbaar is voor studenten (maximaal 30 minuten fietsen).</a:t>
            </a:r>
          </a:p>
        </p:txBody>
      </p:sp>
      <p:pic>
        <p:nvPicPr>
          <p:cNvPr id="12" name="Picture 2" descr="Afbeeldingsresultaat voor ontwerp buitenruim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58"/>
          <a:stretch/>
        </p:blipFill>
        <p:spPr bwMode="auto">
          <a:xfrm>
            <a:off x="6308075" y="4249783"/>
            <a:ext cx="3510839" cy="19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311698"/>
            <a:ext cx="10515600" cy="643655"/>
          </a:xfrm>
        </p:spPr>
        <p:txBody>
          <a:bodyPr>
            <a:normAutofit fontScale="90000"/>
          </a:bodyPr>
          <a:lstStyle/>
          <a:p>
            <a:r>
              <a:rPr lang="nl-NL"/>
              <a:t>Inrichting van een gebied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3" name="Tekstvak 12"/>
          <p:cNvSpPr txBox="1"/>
          <p:nvPr/>
        </p:nvSpPr>
        <p:spPr>
          <a:xfrm>
            <a:off x="622860" y="1126304"/>
            <a:ext cx="5616013" cy="132343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highlight>
                  <a:srgbClr val="FFFF00"/>
                </a:highlight>
              </a:rPr>
              <a:t>Dit IBS wordt afgerond met 3 </a:t>
            </a:r>
            <a:r>
              <a:rPr lang="nl-NL" sz="1600" err="1">
                <a:highlight>
                  <a:srgbClr val="FFFF00"/>
                </a:highlight>
              </a:rPr>
              <a:t>toetsmomenten</a:t>
            </a:r>
            <a:r>
              <a:rPr lang="nl-NL" sz="1600">
                <a:highlight>
                  <a:srgbClr val="FFFF00"/>
                </a:highlight>
              </a:rPr>
              <a:t>: kennistoets, ontwerp met verantwoording (in de vorm van een verslag) en een presentatie. </a:t>
            </a:r>
            <a:r>
              <a:rPr lang="nl-NL" sz="1600"/>
              <a:t>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van de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a:t>Je kunt een inventarisatie maken van het plangebied en de omgeving. </a:t>
            </a:r>
          </a:p>
          <a:p>
            <a:pPr marL="342900" lvl="0" indent="-342900">
              <a:lnSpc>
                <a:spcPct val="107000"/>
              </a:lnSpc>
              <a:spcAft>
                <a:spcPts val="0"/>
              </a:spcAft>
              <a:buFont typeface="+mj-lt"/>
              <a:buAutoNum type="arabicPeriod"/>
            </a:pPr>
            <a:r>
              <a:rPr lang="nl-NL" sz="1600"/>
              <a:t>Je kunt de mogelijkheden van een gebied onderzoeken. </a:t>
            </a:r>
          </a:p>
          <a:p>
            <a:pPr marL="342900" lvl="0" indent="-342900">
              <a:lnSpc>
                <a:spcPct val="107000"/>
              </a:lnSpc>
              <a:spcAft>
                <a:spcPts val="0"/>
              </a:spcAft>
              <a:buFont typeface="+mj-lt"/>
              <a:buAutoNum type="arabicPeriod"/>
            </a:pPr>
            <a:r>
              <a:rPr lang="nl-NL" sz="1600"/>
              <a:t>Je kunt een marktonderzoek uitvoeren en de uitkomsten verwerken in je ontwerp. </a:t>
            </a:r>
          </a:p>
          <a:p>
            <a:pPr marL="342900" lvl="0" indent="-342900">
              <a:lnSpc>
                <a:spcPct val="107000"/>
              </a:lnSpc>
              <a:spcAft>
                <a:spcPts val="0"/>
              </a:spcAft>
              <a:buFont typeface="+mj-lt"/>
              <a:buAutoNum type="arabicPeriod"/>
            </a:pPr>
            <a:r>
              <a:rPr lang="nl-NL" sz="1600"/>
              <a:t>Je kunt een reële inschatting maken van de kosten voor de (her)inrichting van het gebied.</a:t>
            </a:r>
          </a:p>
          <a:p>
            <a:pPr marL="342900" lvl="0" indent="-342900">
              <a:lnSpc>
                <a:spcPct val="107000"/>
              </a:lnSpc>
              <a:spcAft>
                <a:spcPts val="0"/>
              </a:spcAft>
              <a:buFont typeface="+mj-lt"/>
              <a:buAutoNum type="arabicPeriod"/>
            </a:pPr>
            <a:r>
              <a:rPr lang="nl-NL" sz="1600"/>
              <a:t>Je kunt een ontwerp voor de herinrichting van een gebied maken en verantwoorden. </a:t>
            </a:r>
          </a:p>
          <a:p>
            <a:pPr marL="342900" lvl="0" indent="-342900">
              <a:lnSpc>
                <a:spcPct val="107000"/>
              </a:lnSpc>
              <a:spcAft>
                <a:spcPts val="0"/>
              </a:spcAft>
              <a:buFont typeface="+mj-lt"/>
              <a:buAutoNum type="arabicPeriod"/>
            </a:pPr>
            <a:r>
              <a:rPr lang="nl-NL" sz="1600"/>
              <a:t>Je kunt projectmatig werken.</a:t>
            </a:r>
          </a:p>
          <a:p>
            <a:pPr marL="342900" lvl="0" indent="-342900">
              <a:lnSpc>
                <a:spcPct val="107000"/>
              </a:lnSpc>
              <a:spcAft>
                <a:spcPts val="0"/>
              </a:spcAft>
              <a:buFont typeface="+mj-lt"/>
              <a:buAutoNum type="arabicPeriod"/>
            </a:pPr>
            <a:r>
              <a:rPr lang="nl-NL" sz="160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1335804676"/>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Ontwerp</a:t>
                      </a:r>
                      <a:r>
                        <a:rPr lang="nl-NL" sz="1400" baseline="0"/>
                        <a:t> en verantwoording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baseline="0"/>
                        <a:t>= verslag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Tree>
    <p:extLst>
      <p:ext uri="{BB962C8B-B14F-4D97-AF65-F5344CB8AC3E}">
        <p14:creationId xmlns:p14="http://schemas.microsoft.com/office/powerpoint/2010/main" val="205238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06730" y="439919"/>
            <a:ext cx="10515600" cy="643655"/>
          </a:xfrm>
        </p:spPr>
        <p:txBody>
          <a:bodyPr>
            <a:normAutofit fontScale="90000"/>
          </a:bodyPr>
          <a:lstStyle/>
          <a:p>
            <a:r>
              <a:rPr lang="nl-NL" sz="4000"/>
              <a:t>Inrichting van een gebied – Leervragen en competenties</a:t>
            </a:r>
          </a:p>
        </p:txBody>
      </p:sp>
      <p:sp>
        <p:nvSpPr>
          <p:cNvPr id="16" name="Tekstvak 15"/>
          <p:cNvSpPr txBox="1"/>
          <p:nvPr/>
        </p:nvSpPr>
        <p:spPr>
          <a:xfrm>
            <a:off x="6251274" y="1289241"/>
            <a:ext cx="5312653" cy="139243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342900" lvl="0" indent="-342900">
              <a:lnSpc>
                <a:spcPct val="107000"/>
              </a:lnSpc>
              <a:spcAft>
                <a:spcPts val="0"/>
              </a:spcAft>
              <a:buFont typeface="Symbol" panose="05050102010706020507" pitchFamily="18" charset="2"/>
              <a:buChar char=""/>
            </a:pPr>
            <a:r>
              <a:rPr lang="nl-NL" sz="1600"/>
              <a:t>Marktgerichtheid</a:t>
            </a:r>
          </a:p>
          <a:p>
            <a:pPr marL="342900" lvl="0" indent="-342900">
              <a:lnSpc>
                <a:spcPct val="107000"/>
              </a:lnSpc>
              <a:spcAft>
                <a:spcPts val="0"/>
              </a:spcAft>
              <a:buFont typeface="Symbol" panose="05050102010706020507" pitchFamily="18" charset="2"/>
              <a:buChar char=""/>
            </a:pPr>
            <a:r>
              <a:rPr lang="nl-NL" sz="1600"/>
              <a:t>Pro-activiteit</a:t>
            </a:r>
          </a:p>
          <a:p>
            <a:pPr marL="342900" lvl="0" indent="-342900">
              <a:lnSpc>
                <a:spcPct val="107000"/>
              </a:lnSpc>
              <a:spcAft>
                <a:spcPts val="0"/>
              </a:spcAft>
              <a:buFont typeface="Symbol" panose="05050102010706020507" pitchFamily="18" charset="2"/>
              <a:buChar char=""/>
            </a:pPr>
            <a:r>
              <a:rPr lang="nl-NL" sz="1600"/>
              <a:t>Sociale oriëntatie</a:t>
            </a:r>
          </a:p>
          <a:p>
            <a:pPr marL="342900" lvl="0" indent="-342900">
              <a:lnSpc>
                <a:spcPct val="107000"/>
              </a:lnSpc>
              <a:spcAft>
                <a:spcPts val="0"/>
              </a:spcAft>
              <a:buFont typeface="Symbol" panose="05050102010706020507" pitchFamily="18" charset="2"/>
              <a:buChar char=""/>
            </a:pPr>
            <a:r>
              <a:rPr lang="nl-NL" sz="1600"/>
              <a:t>Creativiteit </a:t>
            </a:r>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342900" indent="-342900">
              <a:lnSpc>
                <a:spcPct val="107000"/>
              </a:lnSpc>
              <a:buFont typeface="Symbol" panose="05050102010706020507" pitchFamily="18" charset="2"/>
              <a:buChar char=""/>
            </a:pPr>
            <a:r>
              <a:rPr lang="nl-NL" sz="1600"/>
              <a:t>Hoe breng je de wensen van de opdrachtgever en de bewoners in kaart?</a:t>
            </a:r>
          </a:p>
          <a:p>
            <a:pPr marL="342900" indent="-342900">
              <a:lnSpc>
                <a:spcPct val="107000"/>
              </a:lnSpc>
              <a:buFont typeface="Symbol" panose="05050102010706020507" pitchFamily="18" charset="2"/>
              <a:buChar char=""/>
            </a:pPr>
            <a:r>
              <a:rPr lang="nl-NL" sz="160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a:t>Op welke manier zou jij duurzame aspecten in je ontwerp terug laten komen?</a:t>
            </a:r>
          </a:p>
          <a:p>
            <a:pPr marL="342900" indent="-342900">
              <a:lnSpc>
                <a:spcPct val="107000"/>
              </a:lnSpc>
              <a:buFont typeface="Symbol" panose="05050102010706020507" pitchFamily="18" charset="2"/>
              <a:buChar char=""/>
            </a:pPr>
            <a:r>
              <a:rPr lang="nl-NL" sz="160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a:t>Hoe zou je omgaan met je ideeën in verhouding tot het budget?</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388" y="4384865"/>
            <a:ext cx="2206339" cy="2206339"/>
          </a:xfrm>
          <a:prstGeom prst="rect">
            <a:avLst/>
          </a:prstGeom>
        </p:spPr>
      </p:pic>
      <p:sp>
        <p:nvSpPr>
          <p:cNvPr id="10" name="Tekstvak 9"/>
          <p:cNvSpPr txBox="1"/>
          <p:nvPr/>
        </p:nvSpPr>
        <p:spPr>
          <a:xfrm>
            <a:off x="6251274" y="2948484"/>
            <a:ext cx="5312653"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Werkprocessen </a:t>
            </a:r>
          </a:p>
          <a:p>
            <a:pPr lvl="0">
              <a:lnSpc>
                <a:spcPct val="107000"/>
              </a:lnSpc>
              <a:spcAft>
                <a:spcPts val="0"/>
              </a:spcAft>
            </a:pPr>
            <a:r>
              <a:rPr lang="nl-NL" sz="1600"/>
              <a:t>B1-K1-W1: Draagt zorg voor natuur, grond en water</a:t>
            </a:r>
          </a:p>
          <a:p>
            <a:pPr lvl="0">
              <a:lnSpc>
                <a:spcPct val="107000"/>
              </a:lnSpc>
              <a:spcAft>
                <a:spcPts val="0"/>
              </a:spcAft>
            </a:pPr>
            <a:r>
              <a:rPr lang="nl-NL" sz="1600"/>
              <a:t>B1-K1-W2: Communiceert met klanten, gasten, publiek en/of derden</a:t>
            </a:r>
          </a:p>
          <a:p>
            <a:pPr lvl="0">
              <a:lnSpc>
                <a:spcPct val="107000"/>
              </a:lnSpc>
              <a:spcAft>
                <a:spcPts val="0"/>
              </a:spcAft>
            </a:pPr>
            <a:r>
              <a:rPr lang="nl-NL" sz="1600"/>
              <a:t>B1-K2-W2: Maakt een plan van aanpak</a:t>
            </a:r>
          </a:p>
          <a:p>
            <a:pPr lvl="0">
              <a:lnSpc>
                <a:spcPct val="107000"/>
              </a:lnSpc>
              <a:spcAft>
                <a:spcPts val="0"/>
              </a:spcAft>
            </a:pPr>
            <a:r>
              <a:rPr lang="nl-NL" sz="1600"/>
              <a:t>B1-K2-W4: Evalueert de dienstverlening</a:t>
            </a:r>
          </a:p>
          <a:p>
            <a:pPr lvl="0">
              <a:lnSpc>
                <a:spcPct val="107000"/>
              </a:lnSpc>
              <a:spcAft>
                <a:spcPts val="0"/>
              </a:spcAft>
            </a:pPr>
            <a:r>
              <a:rPr lang="nl-NL" sz="1600"/>
              <a:t>B1-K4-W1: Plant en verdeelt de werkzaamheden</a:t>
            </a:r>
          </a:p>
          <a:p>
            <a:pPr lvl="0">
              <a:lnSpc>
                <a:spcPct val="107000"/>
              </a:lnSpc>
              <a:spcAft>
                <a:spcPts val="0"/>
              </a:spcAft>
            </a:pPr>
            <a:r>
              <a:rPr lang="nl-NL" sz="1600"/>
              <a:t>B1-K4-W2: Begroot financiën</a:t>
            </a:r>
          </a:p>
        </p:txBody>
      </p:sp>
    </p:spTree>
    <p:extLst>
      <p:ext uri="{BB962C8B-B14F-4D97-AF65-F5344CB8AC3E}">
        <p14:creationId xmlns:p14="http://schemas.microsoft.com/office/powerpoint/2010/main" val="289890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0910" y="160929"/>
            <a:ext cx="10515600" cy="643655"/>
          </a:xfrm>
        </p:spPr>
        <p:txBody>
          <a:bodyPr>
            <a:normAutofit/>
          </a:bodyPr>
          <a:lstStyle/>
          <a:p>
            <a:r>
              <a:rPr lang="nl-NL" sz="4000"/>
              <a:t>Inrichting van een gebied - Kennistoets</a:t>
            </a:r>
            <a:endParaRPr lang="nl-NL"/>
          </a:p>
        </p:txBody>
      </p:sp>
      <p:sp>
        <p:nvSpPr>
          <p:cNvPr id="12" name="Tekstvak 9"/>
          <p:cNvSpPr txBox="1">
            <a:spLocks noChangeArrowheads="1"/>
          </p:cNvSpPr>
          <p:nvPr/>
        </p:nvSpPr>
        <p:spPr bwMode="auto">
          <a:xfrm>
            <a:off x="627769" y="980842"/>
            <a:ext cx="6207139"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Kennistoets</a:t>
            </a:r>
          </a:p>
          <a:p>
            <a:pPr>
              <a:spcBef>
                <a:spcPct val="0"/>
              </a:spcBef>
              <a:buNone/>
            </a:pPr>
            <a:r>
              <a:rPr lang="nl-NL" altLang="nl-NL" sz="1500">
                <a:latin typeface="+mn-lt"/>
              </a:rPr>
              <a:t>De kennistoets gaat over de theorie die betrekking heeft op deze IBS.  In deze kennistoets wordt leerdoel 1 en 2 getoetst. Bij deze leerdoelen horen verschillende succescriteria. </a:t>
            </a:r>
            <a:endParaRPr lang="nl-NL" altLang="nl-NL" sz="1500">
              <a:latin typeface="+mn-lt"/>
              <a:cs typeface="Calibri"/>
            </a:endParaRPr>
          </a:p>
          <a:p>
            <a:pPr eaLnBrk="1" hangingPunct="1">
              <a:spcBef>
                <a:spcPct val="0"/>
              </a:spcBef>
              <a:buFontTx/>
              <a:buNone/>
            </a:pPr>
            <a:r>
              <a:rPr lang="nl-NL" altLang="nl-NL" sz="15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7017145" y="3765739"/>
            <a:ext cx="4958162" cy="1994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a:t>
            </a:r>
            <a:r>
              <a:rPr lang="nl-NL" altLang="nl-NL" sz="1600" b="1"/>
              <a:t>l</a:t>
            </a:r>
            <a:r>
              <a:rPr lang="nl-NL" sz="1600" b="1"/>
              <a:t>eerdoel 2</a:t>
            </a:r>
            <a:endParaRPr lang="nl-NL" altLang="nl-NL" sz="1600" b="1">
              <a:latin typeface="+mn-lt"/>
            </a:endParaRPr>
          </a:p>
          <a:p>
            <a:pPr marL="285750" indent="-285750">
              <a:lnSpc>
                <a:spcPct val="107000"/>
              </a:lnSpc>
              <a:spcAft>
                <a:spcPts val="0"/>
              </a:spcAft>
              <a:buFontTx/>
              <a:buChar char="-"/>
            </a:pPr>
            <a:r>
              <a:rPr lang="nl-NL" sz="1500">
                <a:latin typeface="+mn-lt"/>
              </a:rPr>
              <a:t>Je kunt het begrip duurzaamheid uitleggen.</a:t>
            </a:r>
          </a:p>
          <a:p>
            <a:pPr marL="285750" indent="-285750">
              <a:lnSpc>
                <a:spcPct val="107000"/>
              </a:lnSpc>
              <a:spcAft>
                <a:spcPts val="0"/>
              </a:spcAft>
              <a:buFontTx/>
              <a:buChar char="-"/>
            </a:pPr>
            <a:r>
              <a:rPr lang="nl-NL" sz="1500">
                <a:latin typeface="+mn-lt"/>
              </a:rPr>
              <a:t>Je kunt voorbeelden van eetbaar groen benoemen.</a:t>
            </a:r>
          </a:p>
          <a:p>
            <a:pPr marL="285750" indent="-285750">
              <a:lnSpc>
                <a:spcPct val="107000"/>
              </a:lnSpc>
              <a:spcAft>
                <a:spcPts val="0"/>
              </a:spcAft>
              <a:buFontTx/>
              <a:buChar char="-"/>
            </a:pPr>
            <a:r>
              <a:rPr lang="nl-NL" sz="1500">
                <a:latin typeface="+mn-lt"/>
              </a:rPr>
              <a:t>Je kunt een verband leggen tussen eetbaar groen en biodiversiteit.</a:t>
            </a:r>
          </a:p>
          <a:p>
            <a:pPr marL="285750" indent="-285750">
              <a:lnSpc>
                <a:spcPct val="107000"/>
              </a:lnSpc>
              <a:spcAft>
                <a:spcPts val="0"/>
              </a:spcAft>
              <a:buFontTx/>
              <a:buChar char="-"/>
            </a:pPr>
            <a:r>
              <a:rPr lang="nl-NL" sz="1500">
                <a:latin typeface="+mn-lt"/>
              </a:rPr>
              <a:t>Je kunt de relatie leggen tussen eetbaar groen en de bijbehorende gezondheidsaspecten in een gebied.</a:t>
            </a:r>
          </a:p>
        </p:txBody>
      </p:sp>
      <p:sp>
        <p:nvSpPr>
          <p:cNvPr id="3" name="Tekstvak 2"/>
          <p:cNvSpPr txBox="1"/>
          <p:nvPr/>
        </p:nvSpPr>
        <p:spPr>
          <a:xfrm>
            <a:off x="627768" y="2700257"/>
            <a:ext cx="6207139" cy="380104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1</a:t>
            </a:r>
          </a:p>
          <a:p>
            <a:r>
              <a:rPr lang="nl-NL" sz="1500" b="0">
                <a:solidFill>
                  <a:schemeClr val="tx1"/>
                </a:solidFill>
              </a:rPr>
              <a:t>- Je kunt de aangeboden begrippen voor ‘Vrije tijd’ uitleggen en toepassen.</a:t>
            </a:r>
            <a:endParaRPr lang="nl-NL" sz="1500" b="0">
              <a:solidFill>
                <a:schemeClr val="tx1"/>
              </a:solidFill>
              <a:cs typeface="Calibri"/>
            </a:endParaRPr>
          </a:p>
          <a:p>
            <a:r>
              <a:rPr lang="nl-NL" sz="1500" b="0">
                <a:solidFill>
                  <a:schemeClr val="tx1"/>
                </a:solidFill>
              </a:rPr>
              <a:t>- Je kunt de aangeboden begrippen voor ‘Water &amp; Energie’ uitleggen en toepassen.</a:t>
            </a:r>
            <a:endParaRPr lang="nl-NL" sz="1500" b="0">
              <a:solidFill>
                <a:schemeClr val="tx1"/>
              </a:solidFill>
              <a:cs typeface="Calibri"/>
            </a:endParaRPr>
          </a:p>
          <a:p>
            <a:r>
              <a:rPr lang="nl-NL" sz="1500" b="0">
                <a:solidFill>
                  <a:schemeClr val="tx1"/>
                </a:solidFill>
              </a:rPr>
              <a:t>- Je kunt de aangeboden begrippen voor ‘Stad &amp; Wijk’ uitleggen en toepassen.</a:t>
            </a:r>
            <a:endParaRPr lang="nl-NL" sz="1500" b="0">
              <a:solidFill>
                <a:schemeClr val="tx1"/>
              </a:solidFill>
              <a:cs typeface="Calibri"/>
            </a:endParaRPr>
          </a:p>
          <a:p>
            <a:r>
              <a:rPr lang="nl-NL" sz="1500" b="0">
                <a:solidFill>
                  <a:schemeClr val="tx1"/>
                </a:solidFill>
              </a:rPr>
              <a:t>- Je kunt de aangeboden begrippen voor ‘Lifestyle’ uitleggen en toepassen.</a:t>
            </a:r>
            <a:endParaRPr lang="nl-NL" sz="1500" b="0">
              <a:solidFill>
                <a:schemeClr val="tx1"/>
              </a:solidFill>
              <a:cs typeface="Calibri"/>
            </a:endParaRPr>
          </a:p>
          <a:p>
            <a:r>
              <a:rPr lang="nl-NL" sz="1500" b="0">
                <a:solidFill>
                  <a:schemeClr val="tx1"/>
                </a:solidFill>
              </a:rPr>
              <a:t>- Je kunt de aangeboden begrippen voor ‘Circulaire economie’ uitleggen en toepassen.</a:t>
            </a:r>
            <a:endParaRPr lang="nl-NL" sz="1500" b="0">
              <a:solidFill>
                <a:schemeClr val="tx1"/>
              </a:solidFill>
              <a:cs typeface="Calibri"/>
            </a:endParaRPr>
          </a:p>
          <a:p>
            <a:r>
              <a:rPr lang="nl-NL" sz="1500" b="0">
                <a:solidFill>
                  <a:schemeClr val="tx1"/>
                </a:solidFill>
              </a:rPr>
              <a:t>- Je kunt de aangeboden begrippen voor ‘inventarisatie plangebied’ uitleggen en toepassen.</a:t>
            </a:r>
          </a:p>
          <a:p>
            <a:r>
              <a:rPr lang="nl-NL" sz="1500" b="0">
                <a:solidFill>
                  <a:schemeClr val="tx1"/>
                </a:solidFill>
              </a:rPr>
              <a:t>- Je kunt de aangeboden begrippen voor ‘marktonderzoek’ uitleggen en toepassen.</a:t>
            </a:r>
          </a:p>
          <a:p>
            <a:r>
              <a:rPr lang="nl-NL" sz="1500" b="0">
                <a:solidFill>
                  <a:schemeClr val="tx1"/>
                </a:solidFill>
              </a:rPr>
              <a:t>- Je kunt de aangeboden begrippen voor ‘ontwerpen’ uitleggen en toepassen.</a:t>
            </a:r>
          </a:p>
          <a:p>
            <a:r>
              <a:rPr lang="nl-NL" sz="1500" b="0">
                <a:solidFill>
                  <a:schemeClr val="tx1"/>
                </a:solidFill>
              </a:rPr>
              <a:t>- Je kunt de aangeboden begrippen voor ‘natuur in de stad’ uitleggen en toepassen</a:t>
            </a: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8645236" y="1098061"/>
            <a:ext cx="1958253" cy="1958253"/>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810" y="37080"/>
            <a:ext cx="11588931" cy="758281"/>
          </a:xfrm>
        </p:spPr>
        <p:txBody>
          <a:bodyPr>
            <a:normAutofit/>
          </a:bodyPr>
          <a:lstStyle/>
          <a:p>
            <a:r>
              <a:rPr lang="nl-NL" sz="3600"/>
              <a:t>Inrichting van een gebied – Ontwerp en verantwoording</a:t>
            </a:r>
          </a:p>
        </p:txBody>
      </p:sp>
      <p:sp>
        <p:nvSpPr>
          <p:cNvPr id="8" name="Tekstvak 9"/>
          <p:cNvSpPr txBox="1">
            <a:spLocks noChangeArrowheads="1"/>
          </p:cNvSpPr>
          <p:nvPr/>
        </p:nvSpPr>
        <p:spPr bwMode="auto">
          <a:xfrm>
            <a:off x="564476" y="1024184"/>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en verantwoording</a:t>
            </a:r>
          </a:p>
          <a:p>
            <a:pPr eaLnBrk="1" hangingPunct="1">
              <a:spcBef>
                <a:spcPct val="0"/>
              </a:spcBef>
              <a:buFontTx/>
              <a:buNone/>
            </a:pPr>
            <a:r>
              <a:rPr lang="nl-NL" altLang="nl-NL" sz="150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5652" y="2374790"/>
            <a:ext cx="5560606" cy="8125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ct val="20000"/>
              </a:spcBef>
            </a:pPr>
            <a:r>
              <a:rPr lang="nl-NL" sz="1400" b="0">
                <a:solidFill>
                  <a:schemeClr val="tx1"/>
                </a:solidFill>
              </a:rPr>
              <a:t>- Je kunt een ontwerp voor de herinrichting van een gebied maken wat biodiversiteit stimuleert.</a:t>
            </a:r>
          </a:p>
        </p:txBody>
      </p:sp>
      <p:sp>
        <p:nvSpPr>
          <p:cNvPr id="12" name="Tijdelijke aanduiding voor inhoud 4"/>
          <p:cNvSpPr txBox="1">
            <a:spLocks noChangeArrowheads="1"/>
          </p:cNvSpPr>
          <p:nvPr/>
        </p:nvSpPr>
        <p:spPr bwMode="auto">
          <a:xfrm>
            <a:off x="6371931" y="3097441"/>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5</a:t>
            </a:r>
          </a:p>
          <a:p>
            <a:pPr>
              <a:buFontTx/>
              <a:buChar char="-"/>
            </a:pPr>
            <a:r>
              <a:rPr lang="nl-NL" sz="1400">
                <a:latin typeface="+mn-lt"/>
              </a:rPr>
              <a:t>Je kunt de verschillende stappen voor het uitvoeren van marktonderzoek benoemen en uitvoeren.</a:t>
            </a:r>
          </a:p>
          <a:p>
            <a:pPr>
              <a:buFontTx/>
              <a:buChar char="-"/>
            </a:pPr>
            <a:r>
              <a:rPr lang="nl-NL" sz="1400">
                <a:latin typeface="+mn-lt"/>
              </a:rPr>
              <a:t>Je kunt aantonen hoe de uitkomsten van het marktonderzoek terugkomen in je ontwerp.</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045" y="4582638"/>
            <a:ext cx="2654655" cy="1818674"/>
          </a:xfrm>
          <a:prstGeom prst="rect">
            <a:avLst/>
          </a:prstGeom>
        </p:spPr>
      </p:pic>
      <p:pic>
        <p:nvPicPr>
          <p:cNvPr id="4" name="Afbeelding 3"/>
          <p:cNvPicPr>
            <a:picLocks noChangeAspect="1"/>
          </p:cNvPicPr>
          <p:nvPr/>
        </p:nvPicPr>
        <p:blipFill>
          <a:blip r:embed="rId3"/>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3410464"/>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3</a:t>
            </a:r>
          </a:p>
          <a:p>
            <a:pPr>
              <a:buFontTx/>
              <a:buChar char="-"/>
            </a:pPr>
            <a:r>
              <a:rPr lang="nl-NL" sz="1400">
                <a:latin typeface="+mn-lt"/>
              </a:rPr>
              <a:t>Je kunt afleiden wat onder het plangebied valt en wat niet.</a:t>
            </a:r>
          </a:p>
          <a:p>
            <a:pPr>
              <a:buFontTx/>
              <a:buChar char="-"/>
            </a:pPr>
            <a:r>
              <a:rPr lang="nl-NL" sz="1400">
                <a:latin typeface="+mn-lt"/>
              </a:rPr>
              <a:t>Je kunt de omgeving van het plangebied in kaart brengen.</a:t>
            </a:r>
          </a:p>
          <a:p>
            <a:pPr>
              <a:buFontTx/>
              <a:buChar char="-"/>
            </a:pPr>
            <a:r>
              <a:rPr lang="nl-NL" sz="1400">
                <a:latin typeface="+mn-lt"/>
              </a:rPr>
              <a:t>Je kunt informatie selecteren uit het bestemmingsplan en de bodemkaart.</a:t>
            </a:r>
          </a:p>
          <a:p>
            <a:pPr>
              <a:buFontTx/>
              <a:buChar char="-"/>
            </a:pPr>
            <a:r>
              <a:rPr lang="nl-NL" sz="1400">
                <a:latin typeface="+mn-lt"/>
              </a:rPr>
              <a:t>Je kunt aangeven welke effecten de ondernomen acties hebben op het milieu.</a:t>
            </a:r>
          </a:p>
          <a:p>
            <a:pPr>
              <a:buFontTx/>
              <a:buChar char="-"/>
            </a:pPr>
            <a:r>
              <a:rPr lang="nl-NL" sz="140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7467" y="1014827"/>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4</a:t>
            </a:r>
          </a:p>
          <a:p>
            <a:pPr>
              <a:buFontTx/>
              <a:buChar char="-"/>
            </a:pPr>
            <a:r>
              <a:rPr lang="nl-NL" sz="1400">
                <a:latin typeface="+mn-lt"/>
              </a:rPr>
              <a:t>Je kunt de mogelijkheden voor recreatie in een gebied onderzoeken.</a:t>
            </a:r>
          </a:p>
          <a:p>
            <a:pPr>
              <a:buFontTx/>
              <a:buChar char="-"/>
            </a:pPr>
            <a:r>
              <a:rPr lang="nl-NL" sz="1400">
                <a:latin typeface="+mn-lt"/>
              </a:rPr>
              <a:t>Je kunt de mogelijkheden voor toepassingen van duurzame energie in een gebied onderzoeken.</a:t>
            </a:r>
          </a:p>
          <a:p>
            <a:pPr>
              <a:buFontTx/>
              <a:buChar char="-"/>
            </a:pPr>
            <a:r>
              <a:rPr lang="nl-NL" sz="1400">
                <a:latin typeface="+mn-lt"/>
              </a:rPr>
              <a:t>Je kunt onderzoeken hoe een gezonde leefstijl gestimuleerd kan worden in het gebied.</a:t>
            </a:r>
          </a:p>
          <a:p>
            <a:pPr>
              <a:buFontTx/>
              <a:buChar char="-"/>
            </a:pPr>
            <a:r>
              <a:rPr lang="nl-NL" sz="1400">
                <a:latin typeface="+mn-lt"/>
              </a:rPr>
              <a:t>Je kunt onderzoeken hoe de leefbaarheid in het gebied vergroot kan worden.</a:t>
            </a:r>
          </a:p>
        </p:txBody>
      </p:sp>
    </p:spTree>
    <p:extLst>
      <p:ext uri="{BB962C8B-B14F-4D97-AF65-F5344CB8AC3E}">
        <p14:creationId xmlns:p14="http://schemas.microsoft.com/office/powerpoint/2010/main" val="244664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39" y="65445"/>
            <a:ext cx="11641183" cy="758281"/>
          </a:xfrm>
        </p:spPr>
        <p:txBody>
          <a:bodyPr>
            <a:normAutofit/>
          </a:bodyPr>
          <a:lstStyle/>
          <a:p>
            <a:r>
              <a:rPr lang="nl-NL" sz="3600"/>
              <a:t>Inrichting van een gebied – Ontwerp en verantwoording</a:t>
            </a:r>
          </a:p>
        </p:txBody>
      </p:sp>
      <p:sp>
        <p:nvSpPr>
          <p:cNvPr id="11" name="Tijdelijke aanduiding voor inhoud 4"/>
          <p:cNvSpPr txBox="1">
            <a:spLocks noGrp="1" noChangeArrowheads="1"/>
          </p:cNvSpPr>
          <p:nvPr>
            <p:ph idx="1"/>
          </p:nvPr>
        </p:nvSpPr>
        <p:spPr bwMode="auto">
          <a:xfrm>
            <a:off x="521153" y="2798874"/>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7</a:t>
            </a:r>
          </a:p>
          <a:p>
            <a:pPr>
              <a:lnSpc>
                <a:spcPct val="100000"/>
              </a:lnSpc>
              <a:spcBef>
                <a:spcPts val="0"/>
              </a:spcBef>
              <a:spcAft>
                <a:spcPts val="0"/>
              </a:spcAft>
              <a:buFontTx/>
              <a:buChar char="-"/>
            </a:pPr>
            <a:r>
              <a:rPr lang="nl-NL" sz="140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a:latin typeface="+mn-lt"/>
              </a:rPr>
              <a:t>Je kunt een visuele weergave van je ontwerp maken.</a:t>
            </a:r>
          </a:p>
          <a:p>
            <a:pPr>
              <a:lnSpc>
                <a:spcPct val="100000"/>
              </a:lnSpc>
              <a:spcBef>
                <a:spcPts val="0"/>
              </a:spcBef>
              <a:spcAft>
                <a:spcPts val="0"/>
              </a:spcAft>
              <a:buFontTx/>
              <a:buChar char="-"/>
            </a:pPr>
            <a:r>
              <a:rPr lang="nl-NL" sz="140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901988"/>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8</a:t>
            </a:r>
          </a:p>
          <a:p>
            <a:pPr>
              <a:buFontTx/>
              <a:buChar char="-"/>
            </a:pPr>
            <a:r>
              <a:rPr lang="nl-NL" sz="1400">
                <a:latin typeface="+mn-lt"/>
              </a:rPr>
              <a:t>Je kunt aangeven hoe je de kwaliteit van je project bewaakt. </a:t>
            </a:r>
          </a:p>
          <a:p>
            <a:pPr>
              <a:buFontTx/>
              <a:buChar char="-"/>
            </a:pPr>
            <a:r>
              <a:rPr lang="nl-NL" sz="1400">
                <a:latin typeface="+mn-lt"/>
              </a:rPr>
              <a:t>Je kunt een compleet overzicht maken van je projectactiviteiten.</a:t>
            </a:r>
          </a:p>
          <a:p>
            <a:pPr>
              <a:buFontTx/>
              <a:buChar char="-"/>
            </a:pPr>
            <a:r>
              <a:rPr lang="nl-NL" sz="1400">
                <a:latin typeface="+mn-lt"/>
              </a:rPr>
              <a:t>Je kunt een realistische planning maken voor het opzetten van je project.</a:t>
            </a:r>
          </a:p>
          <a:p>
            <a:pPr>
              <a:buFontTx/>
              <a:buChar char="-"/>
            </a:pPr>
            <a:r>
              <a:rPr lang="nl-NL" sz="1400">
                <a:latin typeface="+mn-lt"/>
              </a:rPr>
              <a:t>Je kunt de fases in je project onderscheiden.</a:t>
            </a:r>
          </a:p>
          <a:p>
            <a:pPr>
              <a:buFontTx/>
              <a:buChar char="-"/>
            </a:pPr>
            <a:r>
              <a:rPr lang="nl-NL" sz="1400">
                <a:latin typeface="+mn-lt"/>
              </a:rPr>
              <a:t>Je kunt per fase benoemen welke activiteit je onderneemt.</a:t>
            </a:r>
          </a:p>
          <a:p>
            <a:pPr>
              <a:buFontTx/>
              <a:buChar char="-"/>
            </a:pPr>
            <a:r>
              <a:rPr lang="nl-NL" sz="1400">
                <a:latin typeface="+mn-lt"/>
              </a:rPr>
              <a:t>Je kunt een realistische begroting maken voor je project.</a:t>
            </a:r>
          </a:p>
          <a:p>
            <a:pPr>
              <a:buFontTx/>
              <a:buChar char="-"/>
            </a:pPr>
            <a:r>
              <a:rPr lang="nl-NL" sz="140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402116"/>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9</a:t>
            </a:r>
          </a:p>
          <a:p>
            <a:pPr>
              <a:buFontTx/>
              <a:buChar char="-"/>
            </a:pPr>
            <a:r>
              <a:rPr lang="nl-NL" sz="1400">
                <a:latin typeface="+mn-lt"/>
              </a:rPr>
              <a:t>Je kunt de wensen van je opdrachtgever in kaart brengen.</a:t>
            </a:r>
          </a:p>
          <a:p>
            <a:pPr>
              <a:buFontTx/>
              <a:buChar char="-"/>
            </a:pPr>
            <a:r>
              <a:rPr lang="nl-NL" sz="140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34" y="4550690"/>
            <a:ext cx="3385675" cy="20127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41" y="4759194"/>
            <a:ext cx="2786030" cy="1804286"/>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895842"/>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6</a:t>
            </a:r>
          </a:p>
          <a:p>
            <a:pPr>
              <a:buFontTx/>
              <a:buChar char="-"/>
            </a:pPr>
            <a:r>
              <a:rPr lang="nl-NL" sz="1400">
                <a:latin typeface="+mn-lt"/>
              </a:rPr>
              <a:t>Je kunt de benodigde materialen om jouw ontwerp te realiseren benoemen.</a:t>
            </a:r>
          </a:p>
          <a:p>
            <a:pPr>
              <a:buFontTx/>
              <a:buChar char="-"/>
            </a:pPr>
            <a:r>
              <a:rPr lang="nl-NL" sz="1400">
                <a:latin typeface="+mn-lt"/>
              </a:rPr>
              <a:t>Je kunt een compleet kostenoverzicht van je ontwerp maken, met automatisch doorrekenen, in Excel.</a:t>
            </a:r>
          </a:p>
          <a:p>
            <a:pPr>
              <a:buFontTx/>
              <a:buChar char="-"/>
            </a:pPr>
            <a:r>
              <a:rPr lang="nl-NL" sz="140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7373823" y="4667779"/>
            <a:ext cx="2631414" cy="1971021"/>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141952"/>
            <a:ext cx="11968942" cy="1107996"/>
          </a:xfrm>
        </p:spPr>
        <p:txBody>
          <a:bodyPr>
            <a:normAutofit fontScale="90000"/>
          </a:bodyPr>
          <a:lstStyle/>
          <a:p>
            <a:r>
              <a:rPr lang="nl-NL"/>
              <a:t>Voorwaarde voor beoordeling ontwerp + </a:t>
            </a:r>
            <a:br>
              <a:rPr lang="nl-NL"/>
            </a:br>
            <a:r>
              <a:rPr lang="nl-NL"/>
              <a:t>verantwoording</a:t>
            </a:r>
          </a:p>
        </p:txBody>
      </p:sp>
      <p:pic>
        <p:nvPicPr>
          <p:cNvPr id="4098" name="Picture 2" descr="Afbeeldingsresultaat voor uitroepteke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815" y="2008261"/>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652835" y="4615046"/>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 verantwoording</a:t>
            </a:r>
          </a:p>
          <a:p>
            <a:pPr>
              <a:spcBef>
                <a:spcPct val="0"/>
              </a:spcBef>
              <a:buNone/>
            </a:pPr>
            <a:r>
              <a:rPr lang="nl-NL" altLang="nl-NL" sz="1600">
                <a:latin typeface="+mn-lt"/>
                <a:cs typeface="Calibri"/>
              </a:rPr>
              <a:t>Je product wordt alleen beoordeeld als het aan de 'voorwaarden voor beoordeling' voldoet. De checklist hiervoor zie je hiernaast en is ook te downloaden in de Wiki.</a:t>
            </a:r>
          </a:p>
        </p:txBody>
      </p:sp>
      <p:pic>
        <p:nvPicPr>
          <p:cNvPr id="5" name="Afbeelding 4">
            <a:extLst>
              <a:ext uri="{FF2B5EF4-FFF2-40B4-BE49-F238E27FC236}">
                <a16:creationId xmlns:a16="http://schemas.microsoft.com/office/drawing/2014/main" id="{96E8A0B9-C21A-4608-A1BA-9708D82EBDE0}"/>
              </a:ext>
            </a:extLst>
          </p:cNvPr>
          <p:cNvPicPr>
            <a:picLocks noChangeAspect="1"/>
          </p:cNvPicPr>
          <p:nvPr/>
        </p:nvPicPr>
        <p:blipFill rotWithShape="1">
          <a:blip r:embed="rId3"/>
          <a:srcRect l="63670" t="10005" r="13511" b="13621"/>
          <a:stretch/>
        </p:blipFill>
        <p:spPr>
          <a:xfrm>
            <a:off x="1574314" y="1359622"/>
            <a:ext cx="3578510" cy="501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90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0515600" cy="758281"/>
          </a:xfrm>
        </p:spPr>
        <p:txBody>
          <a:bodyPr/>
          <a:lstStyle/>
          <a:p>
            <a:r>
              <a:rPr lang="nl-NL"/>
              <a:t>Inrichting van een gebied – Presentatie</a:t>
            </a:r>
          </a:p>
        </p:txBody>
      </p:sp>
      <p:sp>
        <p:nvSpPr>
          <p:cNvPr id="8" name="Tekstvak 9"/>
          <p:cNvSpPr txBox="1">
            <a:spLocks noChangeArrowheads="1"/>
          </p:cNvSpPr>
          <p:nvPr/>
        </p:nvSpPr>
        <p:spPr bwMode="auto">
          <a:xfrm>
            <a:off x="661636" y="871616"/>
            <a:ext cx="5434468"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Presentatie</a:t>
            </a:r>
          </a:p>
          <a:p>
            <a:pPr>
              <a:spcBef>
                <a:spcPct val="0"/>
              </a:spcBef>
              <a:buNone/>
            </a:pPr>
            <a:r>
              <a:rPr lang="nl-NL" altLang="nl-NL" sz="1600">
                <a:latin typeface="+mn-lt"/>
              </a:rPr>
              <a:t>In de presentatie geef je aan wat je allemaal hebt gedaan en hoe je dit hebt aangepakt. Indien het mogelijk is geef je deze presentatie voor de opdrachtgever. </a:t>
            </a:r>
            <a:r>
              <a:rPr lang="nl-NL" altLang="nl-NL" sz="1600"/>
              <a:t>Met de presentatie </a:t>
            </a:r>
            <a:r>
              <a:rPr lang="nl-NL" altLang="nl-NL" sz="1600">
                <a:latin typeface="+mn-lt"/>
              </a:rPr>
              <a:t>worden leerdoel 2, 5, 7, 8 en 9 (deels) getoetst. Bij deze leerdoelen horen verschillende succescriteria. Deze  succescriteria zijn hier te zien. </a:t>
            </a:r>
          </a:p>
        </p:txBody>
      </p:sp>
      <p:sp>
        <p:nvSpPr>
          <p:cNvPr id="9" name="Tekstvak 8"/>
          <p:cNvSpPr txBox="1"/>
          <p:nvPr/>
        </p:nvSpPr>
        <p:spPr>
          <a:xfrm>
            <a:off x="664196" y="2862181"/>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marL="285750" indent="-285750">
              <a:buFontTx/>
              <a:buChar char="-"/>
            </a:pPr>
            <a:r>
              <a:rPr lang="nl-NL" sz="1400" b="0">
                <a:solidFill>
                  <a:schemeClr val="tx1"/>
                </a:solidFill>
              </a:rPr>
              <a:t>Je kunt toelichten hoe het ontwerp bijdraagt aan het vergroten van biodiversiteit.</a:t>
            </a:r>
          </a:p>
          <a:p>
            <a:pPr marL="285750" indent="-285750">
              <a:buFontTx/>
              <a:buChar char="-"/>
            </a:pPr>
            <a:r>
              <a:rPr lang="nl-NL" sz="1400" b="0">
                <a:solidFill>
                  <a:schemeClr val="tx1"/>
                </a:solidFill>
              </a:rPr>
              <a:t>Je kunt uitleggen welke principes van circulaire economie in het ontwerp zijn toegepast.</a:t>
            </a:r>
          </a:p>
          <a:p>
            <a:pPr marL="285750" indent="-285750">
              <a:buFontTx/>
              <a:buChar char="-"/>
            </a:pPr>
            <a:r>
              <a:rPr lang="nl-NL" sz="1400" b="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659074" y="4659661"/>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5</a:t>
            </a:r>
          </a:p>
          <a:p>
            <a:pPr marL="285750" indent="-285750">
              <a:lnSpc>
                <a:spcPct val="107000"/>
              </a:lnSpc>
              <a:spcAft>
                <a:spcPts val="0"/>
              </a:spcAft>
              <a:buFontTx/>
              <a:buChar char="-"/>
            </a:pPr>
            <a:r>
              <a:rPr lang="nl-NL" sz="1400"/>
              <a:t>Je kunt de uitkomsten van het marktonderzoek toelichten en verklaren.</a:t>
            </a:r>
          </a:p>
          <a:p>
            <a:pPr marL="285750" indent="-285750">
              <a:lnSpc>
                <a:spcPct val="107000"/>
              </a:lnSpc>
              <a:spcAft>
                <a:spcPts val="0"/>
              </a:spcAft>
              <a:buFontTx/>
              <a:buChar char="-"/>
            </a:pPr>
            <a:r>
              <a:rPr lang="nl-NL" sz="1400"/>
              <a:t>Je kunt op basis van de resultaten van je marktonderzoek de gemaakte keuzes voor je ontwerp motiveren.</a:t>
            </a:r>
          </a:p>
          <a:p>
            <a:pPr marL="285750" indent="-285750">
              <a:lnSpc>
                <a:spcPct val="107000"/>
              </a:lnSpc>
              <a:spcAft>
                <a:spcPts val="0"/>
              </a:spcAft>
              <a:buFontTx/>
              <a:buChar char="-"/>
            </a:pPr>
            <a:r>
              <a:rPr lang="nl-NL" sz="1400"/>
              <a:t>Je kunt de uitkomsten van je marktonderzoek presenteren en grafisch weergeven (bv. grafiek, </a:t>
            </a:r>
            <a:r>
              <a:rPr lang="nl-NL" sz="1400" err="1"/>
              <a:t>moodboard</a:t>
            </a:r>
            <a:r>
              <a:rPr lang="nl-NL" sz="1400"/>
              <a:t>, </a:t>
            </a:r>
            <a:r>
              <a:rPr lang="nl-NL" sz="1400" err="1"/>
              <a:t>infographic</a:t>
            </a:r>
            <a:r>
              <a:rPr lang="nl-NL" sz="1400"/>
              <a:t>).</a:t>
            </a:r>
          </a:p>
        </p:txBody>
      </p:sp>
      <p:sp>
        <p:nvSpPr>
          <p:cNvPr id="11" name="Tekstvak 10"/>
          <p:cNvSpPr txBox="1"/>
          <p:nvPr/>
        </p:nvSpPr>
        <p:spPr>
          <a:xfrm>
            <a:off x="6436947" y="871616"/>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7</a:t>
            </a:r>
          </a:p>
          <a:p>
            <a:r>
              <a:rPr lang="nl-NL" sz="1400" b="0">
                <a:solidFill>
                  <a:schemeClr val="tx1"/>
                </a:solidFill>
              </a:rPr>
              <a:t>- Je kunt de gemaakte keuzes binnen het ontwerp verantwoorden.</a:t>
            </a:r>
          </a:p>
        </p:txBody>
      </p:sp>
      <p:sp>
        <p:nvSpPr>
          <p:cNvPr id="12" name="Tekstvak 11"/>
          <p:cNvSpPr txBox="1"/>
          <p:nvPr/>
        </p:nvSpPr>
        <p:spPr>
          <a:xfrm>
            <a:off x="6436946" y="2318743"/>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9</a:t>
            </a:r>
          </a:p>
          <a:p>
            <a:pPr marL="285750" indent="-285750">
              <a:buFontTx/>
              <a:buChar char="-"/>
            </a:pPr>
            <a:r>
              <a:rPr lang="nl-NL" sz="1400" b="0">
                <a:solidFill>
                  <a:schemeClr val="tx1"/>
                </a:solidFill>
              </a:rPr>
              <a:t>Je kunt benoemen op welke manier de wensen van de opdrachtgever terugkomen in je ontwerp.</a:t>
            </a:r>
          </a:p>
          <a:p>
            <a:pPr marL="285750" indent="-285750">
              <a:buFontTx/>
              <a:buChar char="-"/>
            </a:pPr>
            <a:r>
              <a:rPr lang="nl-NL" sz="1400" b="0">
                <a:solidFill>
                  <a:schemeClr val="tx1"/>
                </a:solidFill>
              </a:rPr>
              <a:t>Je kunt creatieve oplossingen en/of alternatieven aandragen voor de wensen van de klant.</a:t>
            </a:r>
          </a:p>
          <a:p>
            <a:pPr marL="285750" indent="-285750">
              <a:buFontTx/>
              <a:buChar char="-"/>
            </a:pPr>
            <a:r>
              <a:rPr lang="nl-NL" sz="1400" b="0">
                <a:solidFill>
                  <a:schemeClr val="tx1"/>
                </a:solidFill>
              </a:rPr>
              <a:t>Je kunt toelichten welke afwegingen je hebt gemaakt tussen de verschillende belangen.</a:t>
            </a:r>
          </a:p>
        </p:txBody>
      </p:sp>
      <p:sp>
        <p:nvSpPr>
          <p:cNvPr id="14" name="Tekstvak 13"/>
          <p:cNvSpPr txBox="1"/>
          <p:nvPr/>
        </p:nvSpPr>
        <p:spPr>
          <a:xfrm>
            <a:off x="6436946" y="1616969"/>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8</a:t>
            </a:r>
          </a:p>
          <a:p>
            <a:r>
              <a:rPr lang="nl-NL" sz="1400" b="0">
                <a:solidFill>
                  <a:schemeClr val="tx1"/>
                </a:solidFill>
              </a:rPr>
              <a:t>- Je kunt de ‘</a:t>
            </a:r>
            <a:r>
              <a:rPr lang="nl-NL" sz="1400" b="0" err="1">
                <a:solidFill>
                  <a:schemeClr val="tx1"/>
                </a:solidFill>
              </a:rPr>
              <a:t>unique</a:t>
            </a:r>
            <a:r>
              <a:rPr lang="nl-NL" sz="1400" b="0">
                <a:solidFill>
                  <a:schemeClr val="tx1"/>
                </a:solidFill>
              </a:rPr>
              <a:t> </a:t>
            </a:r>
            <a:r>
              <a:rPr lang="nl-NL" sz="1400" b="0" err="1">
                <a:solidFill>
                  <a:schemeClr val="tx1"/>
                </a:solidFill>
              </a:rPr>
              <a:t>selling</a:t>
            </a:r>
            <a:r>
              <a:rPr lang="nl-NL" sz="1400" b="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946" y="4284417"/>
            <a:ext cx="2403787" cy="24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6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790021" y="246850"/>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IBS Inrichting van een gebied </a:t>
            </a:r>
            <a:endParaRPr kumimoji="0" lang="nl-NL" sz="4400" b="0"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Thema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Onderzoek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Doelgroepanalyse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Beleid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Groen in de stad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Ontwerpen </a:t>
            </a:r>
            <a:endPar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32961" y="3279424"/>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a:t>
            </a:r>
            <a:r>
              <a:rPr lang="nl-NL" sz="1800">
                <a:solidFill>
                  <a:prstClr val="black"/>
                </a:solidFill>
                <a:latin typeface="Arial" panose="020B0604020202020204" pitchFamily="34" charset="0"/>
                <a:cs typeface="Arial" panose="020B0604020202020204" pitchFamily="34" charset="0"/>
              </a:rPr>
              <a:t>: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08478876"/>
              </p:ext>
            </p:extLst>
          </p:nvPr>
        </p:nvGraphicFramePr>
        <p:xfrm>
          <a:off x="987932" y="6006621"/>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rgbClr val="000644"/>
                          </a:solidFill>
                        </a:rPr>
                        <a:t>Week 1</a:t>
                      </a:r>
                      <a:endParaRPr lang="nl-NL" sz="1200" b="1" kern="120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3159931"/>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07585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nl-N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Kennistoets</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Projectverslag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Presentatie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19071"/>
            <a:ext cx="840560" cy="709602"/>
          </a:xfrm>
          <a:prstGeom prst="rect">
            <a:avLst/>
          </a:prstGeom>
        </p:spPr>
      </p:pic>
      <p:sp>
        <p:nvSpPr>
          <p:cNvPr id="12" name="Tijdelijke aanduiding voor inhoud 5">
            <a:extLst>
              <a:ext uri="{FF2B5EF4-FFF2-40B4-BE49-F238E27FC236}">
                <a16:creationId xmlns:a16="http://schemas.microsoft.com/office/drawing/2014/main" id="{D1988CA8-35AF-4124-A9A8-779FEB52450C}"/>
              </a:ext>
            </a:extLst>
          </p:cNvPr>
          <p:cNvSpPr txBox="1">
            <a:spLocks/>
          </p:cNvSpPr>
          <p:nvPr/>
        </p:nvSpPr>
        <p:spPr bwMode="auto">
          <a:xfrm>
            <a:off x="2032961" y="1545775"/>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a:solidFill>
                  <a:srgbClr val="000644"/>
                </a:solidFill>
                <a:latin typeface="Arial" panose="020B0604020202020204" pitchFamily="34" charset="0"/>
                <a:cs typeface="Arial" panose="020B0604020202020204" pitchFamily="34" charset="0"/>
              </a:rPr>
              <a:t>Wanneer</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a:solidFill>
                  <a:srgbClr val="000644"/>
                </a:solidFill>
                <a:latin typeface="Arial" panose="020B0604020202020204" pitchFamily="34" charset="0"/>
                <a:cs typeface="Arial" panose="020B0604020202020204" pitchFamily="34" charset="0"/>
              </a:rPr>
              <a:t>Leerjaar 1, p</a:t>
            </a:r>
            <a:r>
              <a:rPr kumimoji="0" lang="nl-NL" sz="1800" i="0" u="none" strike="noStrike" kern="1200" cap="none" spc="0" normalizeH="0" baseline="0" noProof="0" err="1">
                <a:ln>
                  <a:noFill/>
                </a:ln>
                <a:solidFill>
                  <a:srgbClr val="000644"/>
                </a:solidFill>
                <a:effectLst/>
                <a:uLnTx/>
                <a:uFillTx/>
                <a:latin typeface="Arial" panose="020B0604020202020204" pitchFamily="34" charset="0"/>
                <a:ea typeface="+mn-ea"/>
                <a:cs typeface="Arial" panose="020B0604020202020204" pitchFamily="34" charset="0"/>
              </a:rPr>
              <a:t>eriode</a:t>
            </a:r>
            <a:r>
              <a:rPr kumimoji="0" lang="nl-NL" sz="18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 4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Mei tot en met juli 2022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Maandkalender met effen opvulling">
            <a:extLst>
              <a:ext uri="{FF2B5EF4-FFF2-40B4-BE49-F238E27FC236}">
                <a16:creationId xmlns:a16="http://schemas.microsoft.com/office/drawing/2014/main" id="{D024A2F5-C035-4E3C-913B-791C1A175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021" y="1446696"/>
            <a:ext cx="914400" cy="914400"/>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a:t>Leerarrangementen </a:t>
            </a:r>
          </a:p>
        </p:txBody>
      </p:sp>
      <p:graphicFrame>
        <p:nvGraphicFramePr>
          <p:cNvPr id="3" name="Tabel 2">
            <a:extLst>
              <a:ext uri="{FF2B5EF4-FFF2-40B4-BE49-F238E27FC236}">
                <a16:creationId xmlns:a16="http://schemas.microsoft.com/office/drawing/2014/main" id="{FFDAF152-9DB9-43A3-8454-F9933192737D}"/>
              </a:ext>
            </a:extLst>
          </p:cNvPr>
          <p:cNvGraphicFramePr>
            <a:graphicFrameLocks noGrp="1"/>
          </p:cNvGraphicFramePr>
          <p:nvPr>
            <p:extLst>
              <p:ext uri="{D42A27DB-BD31-4B8C-83A1-F6EECF244321}">
                <p14:modId xmlns:p14="http://schemas.microsoft.com/office/powerpoint/2010/main" val="2430128582"/>
              </p:ext>
            </p:extLst>
          </p:nvPr>
        </p:nvGraphicFramePr>
        <p:xfrm>
          <a:off x="991819" y="1950308"/>
          <a:ext cx="10024524" cy="3779520"/>
        </p:xfrm>
        <a:graphic>
          <a:graphicData uri="http://schemas.openxmlformats.org/drawingml/2006/table">
            <a:tbl>
              <a:tblPr firstRow="1" firstCol="1" bandRow="1">
                <a:tableStyleId>{5C22544A-7EE6-4342-B048-85BDC9FD1C3A}</a:tableStyleId>
              </a:tblPr>
              <a:tblGrid>
                <a:gridCol w="3341030">
                  <a:extLst>
                    <a:ext uri="{9D8B030D-6E8A-4147-A177-3AD203B41FA5}">
                      <a16:colId xmlns:a16="http://schemas.microsoft.com/office/drawing/2014/main" val="3834460612"/>
                    </a:ext>
                  </a:extLst>
                </a:gridCol>
                <a:gridCol w="3341747">
                  <a:extLst>
                    <a:ext uri="{9D8B030D-6E8A-4147-A177-3AD203B41FA5}">
                      <a16:colId xmlns:a16="http://schemas.microsoft.com/office/drawing/2014/main" val="415986387"/>
                    </a:ext>
                  </a:extLst>
                </a:gridCol>
                <a:gridCol w="3341747">
                  <a:extLst>
                    <a:ext uri="{9D8B030D-6E8A-4147-A177-3AD203B41FA5}">
                      <a16:colId xmlns:a16="http://schemas.microsoft.com/office/drawing/2014/main" val="545182260"/>
                    </a:ext>
                  </a:extLst>
                </a:gridCol>
              </a:tblGrid>
              <a:tr h="2621692">
                <a:tc>
                  <a:txBody>
                    <a:bodyPr/>
                    <a:lstStyle/>
                    <a:p>
                      <a:r>
                        <a:rPr lang="nl-NL" sz="2400" b="1">
                          <a:effectLst/>
                        </a:rPr>
                        <a:t>LA 1 Inventariseren Plangebied </a:t>
                      </a:r>
                      <a:r>
                        <a:rPr lang="nl-NL" sz="2400" b="0">
                          <a:effectLst/>
                        </a:rPr>
                        <a:t>= groepsproduct</a:t>
                      </a:r>
                    </a:p>
                    <a:p>
                      <a:endParaRPr lang="nl-NL" sz="3200" b="0">
                        <a:effectLst/>
                      </a:endParaRPr>
                    </a:p>
                    <a:p>
                      <a:r>
                        <a:rPr lang="nl-NL" sz="2400" b="0">
                          <a:effectLst/>
                        </a:rPr>
                        <a:t>Intro = woensdag 11 mei</a:t>
                      </a:r>
                    </a:p>
                    <a:p>
                      <a:r>
                        <a:rPr lang="nl-NL" sz="2400" b="0">
                          <a:effectLst/>
                        </a:rPr>
                        <a:t> </a:t>
                      </a:r>
                      <a:endParaRPr lang="nl-NL" sz="3200" b="0">
                        <a:effectLst/>
                      </a:endParaRPr>
                    </a:p>
                    <a:p>
                      <a:r>
                        <a:rPr lang="nl-NL" sz="2400" b="0">
                          <a:effectLst/>
                        </a:rPr>
                        <a:t>Deadline vrijdag 20 mei </a:t>
                      </a:r>
                      <a:endParaRPr lang="nl-NL" sz="3200" b="0">
                        <a:effectLst/>
                      </a:endParaRPr>
                    </a:p>
                    <a:p>
                      <a:endParaRPr lang="nl-NL" sz="2400" b="0">
                        <a:effectLst/>
                      </a:endParaRPr>
                    </a:p>
                    <a:p>
                      <a:r>
                        <a:rPr lang="nl-NL" sz="2400" b="0">
                          <a:effectLst/>
                        </a:rPr>
                        <a:t>Feedbackfriends  woensdag 1 juni </a:t>
                      </a:r>
                      <a:endParaRPr lang="nl-NL" sz="32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r>
                        <a:rPr lang="nl-NL" sz="2400" b="1">
                          <a:effectLst/>
                        </a:rPr>
                        <a:t>LA 2 Marktonderzoek </a:t>
                      </a:r>
                      <a:r>
                        <a:rPr lang="nl-NL" sz="2400" b="0">
                          <a:effectLst/>
                        </a:rPr>
                        <a:t>= groepsproduct</a:t>
                      </a:r>
                    </a:p>
                    <a:p>
                      <a:endParaRPr lang="nl-NL" sz="3200" b="0">
                        <a:effectLst/>
                      </a:endParaRPr>
                    </a:p>
                    <a:p>
                      <a:r>
                        <a:rPr lang="nl-NL" sz="2400" b="0">
                          <a:effectLst/>
                        </a:rPr>
                        <a:t>Intro = vrijdag 20 mei </a:t>
                      </a:r>
                    </a:p>
                    <a:p>
                      <a:endParaRPr lang="nl-NL" sz="3200" b="0">
                        <a:effectLst/>
                      </a:endParaRPr>
                    </a:p>
                    <a:p>
                      <a:r>
                        <a:rPr lang="nl-NL" sz="2400" b="0">
                          <a:effectLst/>
                        </a:rPr>
                        <a:t>Deadline = vrijdag 3 juni </a:t>
                      </a:r>
                    </a:p>
                    <a:p>
                      <a:endParaRPr lang="nl-NL" sz="3200" b="0">
                        <a:effectLst/>
                      </a:endParaRPr>
                    </a:p>
                    <a:p>
                      <a:r>
                        <a:rPr lang="nl-NL" sz="2400" b="0">
                          <a:effectLst/>
                        </a:rPr>
                        <a:t>Feedbackfriends = vrijdag 10 juni </a:t>
                      </a:r>
                      <a:endParaRPr lang="nl-NL" sz="32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r>
                        <a:rPr lang="nl-NL" sz="2400" b="1">
                          <a:effectLst/>
                        </a:rPr>
                        <a:t>LA 3 Ontwerp </a:t>
                      </a:r>
                      <a:r>
                        <a:rPr lang="nl-NL" sz="2400" b="0">
                          <a:effectLst/>
                        </a:rPr>
                        <a:t>= groepsproduct </a:t>
                      </a:r>
                    </a:p>
                    <a:p>
                      <a:endParaRPr lang="nl-NL" sz="3200" b="0">
                        <a:effectLst/>
                      </a:endParaRPr>
                    </a:p>
                    <a:p>
                      <a:r>
                        <a:rPr lang="nl-NL" sz="2400" b="0">
                          <a:effectLst/>
                        </a:rPr>
                        <a:t>Intro = vrijdag 3 juni </a:t>
                      </a:r>
                    </a:p>
                    <a:p>
                      <a:endParaRPr lang="nl-NL" sz="3200" b="0">
                        <a:effectLst/>
                      </a:endParaRPr>
                    </a:p>
                    <a:p>
                      <a:r>
                        <a:rPr lang="nl-NL" sz="2400" b="0">
                          <a:effectLst/>
                        </a:rPr>
                        <a:t>Deadline  = vrijdag 17 juni </a:t>
                      </a:r>
                      <a:endParaRPr lang="nl-NL" sz="3200" b="0">
                        <a:effectLst/>
                      </a:endParaRPr>
                    </a:p>
                    <a:p>
                      <a:endParaRPr lang="nl-NL" sz="2400" b="0">
                        <a:effectLst/>
                      </a:endParaRPr>
                    </a:p>
                    <a:p>
                      <a:r>
                        <a:rPr lang="nl-NL" sz="2400" b="0">
                          <a:effectLst/>
                        </a:rPr>
                        <a:t>Feedbackfriends = vrijdag 24 juni </a:t>
                      </a:r>
                      <a:endParaRPr lang="nl-NL" sz="32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41960601"/>
                  </a:ext>
                </a:extLst>
              </a:tr>
            </a:tbl>
          </a:graphicData>
        </a:graphic>
      </p:graphicFrame>
    </p:spTree>
    <p:extLst>
      <p:ext uri="{BB962C8B-B14F-4D97-AF65-F5344CB8AC3E}">
        <p14:creationId xmlns:p14="http://schemas.microsoft.com/office/powerpoint/2010/main" val="114659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785" y="365125"/>
            <a:ext cx="10515600" cy="1325563"/>
          </a:xfrm>
        </p:spPr>
        <p:txBody>
          <a:bodyPr/>
          <a:lstStyle/>
          <a:p>
            <a:r>
              <a:rPr lang="nl-NL"/>
              <a:t>Toetsing &amp; </a:t>
            </a:r>
            <a:r>
              <a:rPr lang="nl-NL" err="1"/>
              <a:t>LA’s</a:t>
            </a:r>
            <a:r>
              <a:rPr lang="nl-NL"/>
              <a:t> </a:t>
            </a:r>
          </a:p>
        </p:txBody>
      </p:sp>
      <p:sp>
        <p:nvSpPr>
          <p:cNvPr id="8" name="Tijdelijke aanduiding voor inhoud 2"/>
          <p:cNvSpPr>
            <a:spLocks noGrp="1"/>
          </p:cNvSpPr>
          <p:nvPr>
            <p:ph idx="1"/>
          </p:nvPr>
        </p:nvSpPr>
        <p:spPr>
          <a:xfrm>
            <a:off x="447785" y="1690688"/>
            <a:ext cx="11453929" cy="4351339"/>
          </a:xfrm>
        </p:spPr>
        <p:txBody>
          <a:bodyPr>
            <a:normAutofit/>
          </a:bodyPr>
          <a:lstStyle/>
          <a:p>
            <a:pPr marL="0" indent="0">
              <a:buNone/>
            </a:pPr>
            <a:r>
              <a:rPr lang="nl-NL" b="1">
                <a:sym typeface="Wingdings" panose="05000000000000000000" pitchFamily="2" charset="2"/>
              </a:rPr>
              <a:t>Toelating kennistoets</a:t>
            </a:r>
          </a:p>
          <a:p>
            <a:pPr marL="0" indent="0">
              <a:buNone/>
            </a:pPr>
            <a:endParaRPr lang="nl-NL" b="1">
              <a:sym typeface="Wingdings" panose="05000000000000000000" pitchFamily="2" charset="2"/>
            </a:endParaRPr>
          </a:p>
          <a:p>
            <a:pPr marL="0" indent="0">
              <a:buNone/>
            </a:pPr>
            <a:r>
              <a:rPr lang="nl-NL" b="0" i="0">
                <a:effectLst/>
              </a:rPr>
              <a:t>Tijdens de periode maak je </a:t>
            </a:r>
            <a:r>
              <a:rPr lang="nl-NL" b="1" i="0">
                <a:effectLst/>
              </a:rPr>
              <a:t>leerarrangementen</a:t>
            </a:r>
            <a:r>
              <a:rPr lang="nl-NL" b="0" i="0">
                <a:effectLst/>
              </a:rPr>
              <a:t> van voldoende kwaliteit en geef je </a:t>
            </a:r>
            <a:r>
              <a:rPr lang="nl-NL" b="1" i="0">
                <a:effectLst/>
              </a:rPr>
              <a:t>feedback</a:t>
            </a:r>
            <a:r>
              <a:rPr lang="nl-NL" b="0" i="0">
                <a:effectLst/>
              </a:rPr>
              <a:t> aan je </a:t>
            </a:r>
            <a:r>
              <a:rPr lang="nl-NL" b="1"/>
              <a:t>feedback </a:t>
            </a:r>
            <a:r>
              <a:rPr lang="nl-NL" b="1" err="1"/>
              <a:t>friends</a:t>
            </a:r>
            <a:r>
              <a:rPr lang="nl-NL" b="1"/>
              <a:t> </a:t>
            </a:r>
            <a:r>
              <a:rPr lang="nl-NL"/>
              <a:t>op niveau van begripsvorming.</a:t>
            </a:r>
            <a:endParaRPr lang="nl-NL" i="0">
              <a:effectLst/>
            </a:endParaRPr>
          </a:p>
          <a:p>
            <a:pPr marL="0" indent="0">
              <a:buNone/>
            </a:pPr>
            <a:endParaRPr lang="nl-NL" sz="1400" b="0" i="0">
              <a:solidFill>
                <a:srgbClr val="333333"/>
              </a:solidFill>
              <a:effectLst/>
            </a:endParaRPr>
          </a:p>
          <a:p>
            <a:pPr marL="0" indent="0">
              <a:buNone/>
            </a:pPr>
            <a:r>
              <a:rPr lang="nl-NL" b="0" i="0">
                <a:solidFill>
                  <a:srgbClr val="333333"/>
                </a:solidFill>
                <a:effectLst/>
              </a:rPr>
              <a:t>Indien je </a:t>
            </a:r>
            <a:r>
              <a:rPr lang="nl-NL" b="1" i="0">
                <a:solidFill>
                  <a:srgbClr val="FF0000"/>
                </a:solidFill>
                <a:effectLst/>
              </a:rPr>
              <a:t>onvoldoende</a:t>
            </a:r>
            <a:r>
              <a:rPr lang="nl-NL" b="0" i="0">
                <a:solidFill>
                  <a:srgbClr val="333333"/>
                </a:solidFill>
                <a:effectLst/>
              </a:rPr>
              <a:t> deelneemt aan dit proces word je </a:t>
            </a:r>
            <a:r>
              <a:rPr lang="nl-NL" b="1" i="0">
                <a:solidFill>
                  <a:srgbClr val="FF0000"/>
                </a:solidFill>
                <a:effectLst/>
              </a:rPr>
              <a:t>uitgesloten</a:t>
            </a:r>
            <a:r>
              <a:rPr lang="nl-NL" b="0" i="0">
                <a:solidFill>
                  <a:srgbClr val="333333"/>
                </a:solidFill>
                <a:effectLst/>
              </a:rPr>
              <a:t> van deelname aan de kennistoets</a:t>
            </a:r>
            <a:r>
              <a:rPr lang="nl-NL" b="0" i="0">
                <a:solidFill>
                  <a:srgbClr val="333333"/>
                </a:solidFill>
                <a:effectLst/>
                <a:latin typeface="Arial" panose="020B0604020202020204" pitchFamily="34" charset="0"/>
              </a:rPr>
              <a:t>. </a:t>
            </a:r>
            <a:endParaRPr lang="nl-NL">
              <a:sym typeface="Wingdings" panose="05000000000000000000" pitchFamily="2" charset="2"/>
            </a:endParaRPr>
          </a:p>
        </p:txBody>
      </p:sp>
    </p:spTree>
    <p:extLst>
      <p:ext uri="{BB962C8B-B14F-4D97-AF65-F5344CB8AC3E}">
        <p14:creationId xmlns:p14="http://schemas.microsoft.com/office/powerpoint/2010/main" val="12585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5BFAA-5A9B-45A2-902C-C856D409B7B9}"/>
              </a:ext>
            </a:extLst>
          </p:cNvPr>
          <p:cNvSpPr>
            <a:spLocks noGrp="1"/>
          </p:cNvSpPr>
          <p:nvPr>
            <p:ph type="title"/>
          </p:nvPr>
        </p:nvSpPr>
        <p:spPr/>
        <p:txBody>
          <a:bodyPr/>
          <a:lstStyle/>
          <a:p>
            <a:r>
              <a:rPr lang="nl-NL"/>
              <a:t>Groepswerk</a:t>
            </a:r>
          </a:p>
        </p:txBody>
      </p:sp>
      <p:sp>
        <p:nvSpPr>
          <p:cNvPr id="3" name="Tekstvak 2">
            <a:extLst>
              <a:ext uri="{FF2B5EF4-FFF2-40B4-BE49-F238E27FC236}">
                <a16:creationId xmlns:a16="http://schemas.microsoft.com/office/drawing/2014/main" id="{0FFBF4B0-FCC7-42BF-9A7E-B2F9F28427FC}"/>
              </a:ext>
            </a:extLst>
          </p:cNvPr>
          <p:cNvSpPr txBox="1"/>
          <p:nvPr/>
        </p:nvSpPr>
        <p:spPr>
          <a:xfrm>
            <a:off x="838201" y="1592717"/>
            <a:ext cx="8534400" cy="2369880"/>
          </a:xfrm>
          <a:prstGeom prst="rect">
            <a:avLst/>
          </a:prstGeom>
          <a:noFill/>
        </p:spPr>
        <p:txBody>
          <a:bodyPr wrap="square" rtlCol="0">
            <a:spAutoFit/>
          </a:bodyPr>
          <a:lstStyle/>
          <a:p>
            <a:pPr marL="285750" indent="-285750">
              <a:buFont typeface="Arial" panose="020B0604020202020204" pitchFamily="34" charset="0"/>
              <a:buChar char="•"/>
            </a:pPr>
            <a:r>
              <a:rPr lang="nl-NL" sz="2400"/>
              <a:t>Je gaat met een groep aan de slag met één van de opdrachten</a:t>
            </a:r>
          </a:p>
          <a:p>
            <a:pPr marL="285750" indent="-285750">
              <a:buFont typeface="Arial" panose="020B0604020202020204" pitchFamily="34" charset="0"/>
              <a:buChar char="•"/>
            </a:pPr>
            <a:r>
              <a:rPr lang="nl-NL" sz="2400"/>
              <a:t>Groepjes worden samengesteld vanuit je eigen klas</a:t>
            </a:r>
          </a:p>
          <a:p>
            <a:pPr marL="285750" indent="-285750">
              <a:buFont typeface="Arial" panose="020B0604020202020204" pitchFamily="34" charset="0"/>
              <a:buChar char="•"/>
            </a:pPr>
            <a:r>
              <a:rPr lang="nl-NL" sz="2400"/>
              <a:t>Je mag voorkeuren doorgeven, wij proberen daar rekening mee te houden</a:t>
            </a:r>
          </a:p>
          <a:p>
            <a:endParaRPr lang="nl-NL" sz="2800"/>
          </a:p>
          <a:p>
            <a:r>
              <a:rPr lang="nl-NL" sz="2400"/>
              <a:t> </a:t>
            </a:r>
          </a:p>
        </p:txBody>
      </p:sp>
      <p:sp>
        <p:nvSpPr>
          <p:cNvPr id="4" name="Tekstvak 3">
            <a:extLst>
              <a:ext uri="{FF2B5EF4-FFF2-40B4-BE49-F238E27FC236}">
                <a16:creationId xmlns:a16="http://schemas.microsoft.com/office/drawing/2014/main" id="{DE051783-2865-4C3A-AF0A-8527B8F5E560}"/>
              </a:ext>
            </a:extLst>
          </p:cNvPr>
          <p:cNvSpPr txBox="1">
            <a:spLocks/>
          </p:cNvSpPr>
          <p:nvPr/>
        </p:nvSpPr>
        <p:spPr>
          <a:xfrm>
            <a:off x="838201" y="3154205"/>
            <a:ext cx="8752114" cy="3416320"/>
          </a:xfrm>
          <a:prstGeom prst="rect">
            <a:avLst/>
          </a:prstGeom>
          <a:noFill/>
        </p:spPr>
        <p:txBody>
          <a:bodyPr wrap="square" rtlCol="0">
            <a:spAutoFit/>
          </a:bodyPr>
          <a:lstStyle/>
          <a:p>
            <a:pPr marL="285750" indent="-285750">
              <a:buFont typeface="Arial" panose="020B0604020202020204" pitchFamily="34" charset="0"/>
              <a:buChar char="•"/>
            </a:pPr>
            <a:r>
              <a:rPr lang="nl-NL" sz="2400"/>
              <a:t>Per groep maak je samen een samenwerkingsovereenkomst incl. persoonlijke leerdoelen</a:t>
            </a:r>
          </a:p>
          <a:p>
            <a:pPr marL="285750" indent="-285750">
              <a:buFont typeface="Arial" panose="020B0604020202020204" pitchFamily="34" charset="0"/>
              <a:buChar char="•"/>
            </a:pPr>
            <a:r>
              <a:rPr lang="nl-NL" sz="2400"/>
              <a:t>Die is uitgangspunt voor jullie en voor ons als docenten in de coaching</a:t>
            </a:r>
          </a:p>
          <a:p>
            <a:pPr marL="285750" indent="-285750">
              <a:buFont typeface="Arial" panose="020B0604020202020204" pitchFamily="34" charset="0"/>
              <a:buChar char="•"/>
            </a:pPr>
            <a:r>
              <a:rPr lang="nl-NL" sz="2400"/>
              <a:t>We besteden deze periode aandacht aan de inzet &amp; productiviteit van iedereen:</a:t>
            </a:r>
          </a:p>
          <a:p>
            <a:pPr marL="1257300" lvl="2" indent="-342900">
              <a:buFont typeface="Wingdings" panose="05000000000000000000" pitchFamily="2" charset="2"/>
              <a:buChar char="v"/>
            </a:pPr>
            <a:r>
              <a:rPr lang="nl-NL" sz="2400"/>
              <a:t>Maak duidelijke afspraken over taken, rollen en deadlines</a:t>
            </a:r>
          </a:p>
          <a:p>
            <a:pPr marL="1257300" lvl="2" indent="-342900">
              <a:buFont typeface="Wingdings" panose="05000000000000000000" pitchFamily="2" charset="2"/>
              <a:buChar char="v"/>
            </a:pPr>
            <a:r>
              <a:rPr lang="nl-NL" sz="2400"/>
              <a:t>Hou een logboek bij van activiteiten en afspraken </a:t>
            </a:r>
          </a:p>
          <a:p>
            <a:pPr marL="1257300" lvl="2" indent="-342900">
              <a:buFont typeface="Wingdings" panose="05000000000000000000" pitchFamily="2" charset="2"/>
              <a:buChar char="v"/>
            </a:pPr>
            <a:r>
              <a:rPr lang="nl-NL" sz="2400"/>
              <a:t>Spreek af wie in welke kleur teksten maakt voor het verslag </a:t>
            </a:r>
          </a:p>
        </p:txBody>
      </p:sp>
      <p:pic>
        <p:nvPicPr>
          <p:cNvPr id="2050" name="Picture 2" descr="De kracht van groepswerk - Sociaal Domein Veenendaal">
            <a:extLst>
              <a:ext uri="{FF2B5EF4-FFF2-40B4-BE49-F238E27FC236}">
                <a16:creationId xmlns:a16="http://schemas.microsoft.com/office/drawing/2014/main" id="{41920347-4549-4A2C-9C42-708A3960C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142" y="2077566"/>
            <a:ext cx="2780858" cy="336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C0294-1AB5-4C40-936F-1851C3666EB4}"/>
              </a:ext>
            </a:extLst>
          </p:cNvPr>
          <p:cNvSpPr>
            <a:spLocks noGrp="1"/>
          </p:cNvSpPr>
          <p:nvPr>
            <p:ph type="title"/>
          </p:nvPr>
        </p:nvSpPr>
        <p:spPr>
          <a:xfrm>
            <a:off x="426307" y="16411"/>
            <a:ext cx="10515600" cy="1325563"/>
          </a:xfrm>
        </p:spPr>
        <p:txBody>
          <a:bodyPr/>
          <a:lstStyle/>
          <a:p>
            <a:r>
              <a:rPr lang="nl-NL"/>
              <a:t>Opdracht</a:t>
            </a:r>
          </a:p>
        </p:txBody>
      </p:sp>
      <p:sp>
        <p:nvSpPr>
          <p:cNvPr id="4" name="Tekstvak 3">
            <a:extLst>
              <a:ext uri="{FF2B5EF4-FFF2-40B4-BE49-F238E27FC236}">
                <a16:creationId xmlns:a16="http://schemas.microsoft.com/office/drawing/2014/main" id="{4619E2B5-57D3-4B93-B9D6-66A19555D9A2}"/>
              </a:ext>
            </a:extLst>
          </p:cNvPr>
          <p:cNvSpPr txBox="1"/>
          <p:nvPr/>
        </p:nvSpPr>
        <p:spPr>
          <a:xfrm>
            <a:off x="426307" y="967072"/>
            <a:ext cx="11003693" cy="5417317"/>
          </a:xfrm>
          <a:prstGeom prst="rect">
            <a:avLst/>
          </a:prstGeom>
          <a:noFill/>
        </p:spPr>
        <p:txBody>
          <a:bodyPr wrap="square">
            <a:spAutoFit/>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Samen met Yuverta MBO Tilburg wil Ron Ansens, de directeur van BSO </a:t>
            </a:r>
            <a:r>
              <a:rPr lang="nl-NL" sz="1600" b="1" err="1">
                <a:effectLst/>
                <a:latin typeface="Calibri" panose="020F0502020204030204" pitchFamily="34" charset="0"/>
                <a:ea typeface="Calibri" panose="020F0502020204030204" pitchFamily="34" charset="0"/>
                <a:cs typeface="Times New Roman" panose="02020603050405020304" pitchFamily="18" charset="0"/>
              </a:rPr>
              <a:t>Monopole</a:t>
            </a:r>
            <a:r>
              <a:rPr lang="nl-NL" sz="1600" b="1">
                <a:effectLst/>
                <a:latin typeface="Calibri" panose="020F0502020204030204" pitchFamily="34" charset="0"/>
                <a:ea typeface="Calibri" panose="020F0502020204030204" pitchFamily="34" charset="0"/>
                <a:cs typeface="Times New Roman" panose="02020603050405020304" pitchFamily="18" charset="0"/>
              </a:rPr>
              <a:t>, ontwerpen voor het stadspark aanleveren bij de gemeente Tilburg waarbij het vergroten van de leefbaarheid en de biodiversiteit centraal moet staan. De ontwerpen zijn onderverdeeld in verschillende thema’s; lifestyle, circulaire economie, vrijetijd, water &amp; energie en stad &amp; wijk.</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b="1">
                <a:effectLst/>
                <a:latin typeface="Calibri" panose="020F0502020204030204" pitchFamily="34" charset="0"/>
                <a:ea typeface="Calibri" panose="020F0502020204030204" pitchFamily="34" charset="0"/>
                <a:cs typeface="Times New Roman" panose="02020603050405020304" pitchFamily="18" charset="0"/>
              </a:rPr>
              <a:t>Circulaire economie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a:effectLst/>
                <a:latin typeface="Calibri" panose="020F0502020204030204" pitchFamily="34" charset="0"/>
                <a:ea typeface="Calibri" panose="020F0502020204030204" pitchFamily="34" charset="0"/>
                <a:cs typeface="Times New Roman" panose="02020603050405020304" pitchFamily="18" charset="0"/>
              </a:rPr>
              <a:t>Hoe kan in het gebied in én rondom de BSO zichtbaarheid  gegeven worden aan afvalstromen en reststromen.  </a:t>
            </a:r>
          </a:p>
          <a:p>
            <a:r>
              <a:rPr lang="nl-NL" sz="1600">
                <a:effectLst/>
                <a:latin typeface="Calibri" panose="020F0502020204030204" pitchFamily="34" charset="0"/>
                <a:ea typeface="Calibri" panose="020F0502020204030204" pitchFamily="34" charset="0"/>
                <a:cs typeface="Times New Roman" panose="02020603050405020304" pitchFamily="18" charset="0"/>
              </a:rPr>
              <a:t> </a:t>
            </a:r>
          </a:p>
          <a:p>
            <a:r>
              <a:rPr lang="nl-NL" sz="1600" b="1">
                <a:effectLst/>
                <a:latin typeface="Calibri" panose="020F0502020204030204" pitchFamily="34" charset="0"/>
                <a:ea typeface="Calibri" panose="020F0502020204030204" pitchFamily="34" charset="0"/>
                <a:cs typeface="Times New Roman" panose="02020603050405020304" pitchFamily="18" charset="0"/>
              </a:rPr>
              <a:t>Lifestyle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a:effectLst/>
                <a:latin typeface="Calibri" panose="020F0502020204030204" pitchFamily="34" charset="0"/>
                <a:ea typeface="Calibri" panose="020F0502020204030204" pitchFamily="34" charset="0"/>
                <a:cs typeface="Times New Roman" panose="02020603050405020304" pitchFamily="18" charset="0"/>
              </a:rPr>
              <a:t>Hoe kan je het gebied in én rondom de BSO zo inrichten dat je de zowel de BSO-</a:t>
            </a:r>
            <a:r>
              <a:rPr lang="nl-NL" sz="1600" err="1">
                <a:effectLst/>
                <a:latin typeface="Calibri" panose="020F0502020204030204" pitchFamily="34" charset="0"/>
                <a:ea typeface="Calibri" panose="020F0502020204030204" pitchFamily="34" charset="0"/>
                <a:cs typeface="Times New Roman" panose="02020603050405020304" pitchFamily="18" charset="0"/>
              </a:rPr>
              <a:t>kids</a:t>
            </a:r>
            <a:r>
              <a:rPr lang="nl-NL" sz="1600">
                <a:effectLst/>
                <a:latin typeface="Calibri" panose="020F0502020204030204" pitchFamily="34" charset="0"/>
                <a:ea typeface="Calibri" panose="020F0502020204030204" pitchFamily="34" charset="0"/>
                <a:cs typeface="Times New Roman" panose="02020603050405020304" pitchFamily="18" charset="0"/>
              </a:rPr>
              <a:t> als de wijkbewoners aantrekkelijk en gezond laat consumeren en recreëren.</a:t>
            </a:r>
          </a:p>
          <a:p>
            <a:r>
              <a:rPr lang="nl-NL" sz="1600">
                <a:effectLst/>
                <a:latin typeface="Calibri" panose="020F0502020204030204" pitchFamily="34" charset="0"/>
                <a:ea typeface="Calibri" panose="020F0502020204030204" pitchFamily="34" charset="0"/>
                <a:cs typeface="Times New Roman" panose="02020603050405020304" pitchFamily="18" charset="0"/>
              </a:rPr>
              <a:t> </a:t>
            </a:r>
          </a:p>
          <a:p>
            <a:r>
              <a:rPr lang="nl-NL" sz="1600" b="1">
                <a:effectLst/>
                <a:latin typeface="Calibri" panose="020F0502020204030204" pitchFamily="34" charset="0"/>
                <a:ea typeface="Calibri" panose="020F0502020204030204" pitchFamily="34" charset="0"/>
                <a:cs typeface="Times New Roman" panose="02020603050405020304" pitchFamily="18" charset="0"/>
              </a:rPr>
              <a:t>Stad &amp; wijk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a:effectLst/>
                <a:latin typeface="Calibri" panose="020F0502020204030204" pitchFamily="34" charset="0"/>
                <a:ea typeface="Calibri" panose="020F0502020204030204" pitchFamily="34" charset="0"/>
                <a:cs typeface="Times New Roman" panose="02020603050405020304" pitchFamily="18" charset="0"/>
              </a:rPr>
              <a:t>Hoe kun je het park en de directe omgeving rond het park zo herinrichten dat het de buurtbewoners en BSO-</a:t>
            </a:r>
            <a:r>
              <a:rPr lang="nl-NL" sz="1600" err="1">
                <a:effectLst/>
                <a:latin typeface="Calibri" panose="020F0502020204030204" pitchFamily="34" charset="0"/>
                <a:ea typeface="Calibri" panose="020F0502020204030204" pitchFamily="34" charset="0"/>
                <a:cs typeface="Times New Roman" panose="02020603050405020304" pitchFamily="18" charset="0"/>
              </a:rPr>
              <a:t>kids</a:t>
            </a:r>
            <a:r>
              <a:rPr lang="nl-NL" sz="1600">
                <a:effectLst/>
                <a:latin typeface="Calibri" panose="020F0502020204030204" pitchFamily="34" charset="0"/>
                <a:ea typeface="Calibri" panose="020F0502020204030204" pitchFamily="34" charset="0"/>
                <a:cs typeface="Times New Roman" panose="02020603050405020304" pitchFamily="18" charset="0"/>
              </a:rPr>
              <a:t> verbindt en dat de buurtbewoners minder last ervaren van (o.a. het verkeer van) de BSO?  </a:t>
            </a:r>
          </a:p>
          <a:p>
            <a:r>
              <a:rPr lang="nl-NL" sz="1600">
                <a:effectLst/>
                <a:latin typeface="Calibri" panose="020F0502020204030204" pitchFamily="34" charset="0"/>
                <a:ea typeface="Calibri" panose="020F0502020204030204" pitchFamily="34" charset="0"/>
                <a:cs typeface="Times New Roman" panose="02020603050405020304" pitchFamily="18" charset="0"/>
              </a:rPr>
              <a:t> </a:t>
            </a:r>
          </a:p>
          <a:p>
            <a:r>
              <a:rPr lang="nl-NL" sz="1600" b="1">
                <a:effectLst/>
                <a:latin typeface="Calibri" panose="020F0502020204030204" pitchFamily="34" charset="0"/>
                <a:ea typeface="Calibri" panose="020F0502020204030204" pitchFamily="34" charset="0"/>
                <a:cs typeface="Times New Roman" panose="02020603050405020304" pitchFamily="18" charset="0"/>
              </a:rPr>
              <a:t>Vrijetijd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a:effectLst/>
                <a:latin typeface="Calibri" panose="020F0502020204030204" pitchFamily="34" charset="0"/>
                <a:ea typeface="Calibri" panose="020F0502020204030204" pitchFamily="34" charset="0"/>
                <a:cs typeface="Times New Roman" panose="02020603050405020304" pitchFamily="18" charset="0"/>
              </a:rPr>
              <a:t>Hoe kan in het gebied in én rondom de BSO meer ruimte komen voor kleinschalige activiteiten voor buurtbewoners, BSO-</a:t>
            </a:r>
            <a:r>
              <a:rPr lang="nl-NL" sz="1600" err="1">
                <a:effectLst/>
                <a:latin typeface="Calibri" panose="020F0502020204030204" pitchFamily="34" charset="0"/>
                <a:ea typeface="Calibri" panose="020F0502020204030204" pitchFamily="34" charset="0"/>
                <a:cs typeface="Times New Roman" panose="02020603050405020304" pitchFamily="18" charset="0"/>
              </a:rPr>
              <a:t>kids</a:t>
            </a:r>
            <a:r>
              <a:rPr lang="nl-NL" sz="1600">
                <a:effectLst/>
                <a:latin typeface="Calibri" panose="020F0502020204030204" pitchFamily="34" charset="0"/>
                <a:ea typeface="Calibri" panose="020F0502020204030204" pitchFamily="34" charset="0"/>
                <a:cs typeface="Times New Roman" panose="02020603050405020304" pitchFamily="18" charset="0"/>
              </a:rPr>
              <a:t> en hun gasten?   </a:t>
            </a:r>
          </a:p>
          <a:p>
            <a:r>
              <a:rPr lang="nl-NL" sz="1600" b="1">
                <a:effectLst/>
                <a:latin typeface="Calibri" panose="020F0502020204030204" pitchFamily="34" charset="0"/>
                <a:ea typeface="Calibri" panose="020F0502020204030204" pitchFamily="34" charset="0"/>
                <a:cs typeface="Times New Roman" panose="02020603050405020304" pitchFamily="18" charset="0"/>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b="1">
                <a:effectLst/>
                <a:latin typeface="Calibri" panose="020F0502020204030204" pitchFamily="34" charset="0"/>
                <a:ea typeface="Calibri" panose="020F0502020204030204" pitchFamily="34" charset="0"/>
                <a:cs typeface="Times New Roman" panose="02020603050405020304" pitchFamily="18" charset="0"/>
              </a:rPr>
              <a:t>Water &amp; Energie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p>
            <a:r>
              <a:rPr lang="nl-NL" sz="1600">
                <a:effectLst/>
                <a:latin typeface="Calibri" panose="020F0502020204030204" pitchFamily="34" charset="0"/>
                <a:ea typeface="Calibri" panose="020F0502020204030204" pitchFamily="34" charset="0"/>
                <a:cs typeface="Times New Roman" panose="02020603050405020304" pitchFamily="18" charset="0"/>
              </a:rPr>
              <a:t>De BSO zoekt voor het gedeelte in het park waar de kinderen veel spelen een creatieve oplossing voor het grote aanbod van (regen-) water.</a:t>
            </a:r>
          </a:p>
        </p:txBody>
      </p:sp>
    </p:spTree>
    <p:extLst>
      <p:ext uri="{BB962C8B-B14F-4D97-AF65-F5344CB8AC3E}">
        <p14:creationId xmlns:p14="http://schemas.microsoft.com/office/powerpoint/2010/main" val="240280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Groepswerk </a:t>
            </a:r>
          </a:p>
        </p:txBody>
      </p:sp>
      <p:pic>
        <p:nvPicPr>
          <p:cNvPr id="2050" name="Picture 2" descr="Wat is Microsoft Forms en hoe gebruik ik Forms in het onde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85" y="3062786"/>
            <a:ext cx="1571171" cy="157117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2583656" y="2810910"/>
            <a:ext cx="9724459" cy="2554545"/>
          </a:xfrm>
          <a:prstGeom prst="rect">
            <a:avLst/>
          </a:prstGeom>
        </p:spPr>
        <p:txBody>
          <a:bodyPr wrap="square">
            <a:spAutoFit/>
          </a:bodyPr>
          <a:lstStyle/>
          <a:p>
            <a:pPr marL="342891" indent="-342891" fontAlgn="base">
              <a:buFont typeface="Wingdings" panose="05000000000000000000" pitchFamily="2" charset="2"/>
              <a:buChar char="ü"/>
            </a:pPr>
            <a:endParaRPr lang="nl-NL" sz="200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Circulaire economie </a:t>
            </a:r>
            <a:r>
              <a:rPr lang="nl-NL" sz="2000">
                <a:solidFill>
                  <a:srgbClr val="000000"/>
                </a:solidFill>
                <a:latin typeface="Calibri" panose="020F0502020204030204" pitchFamily="34" charset="0"/>
              </a:rPr>
              <a:t>– zichtbaarheid reststromen</a:t>
            </a: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Lifestyle</a:t>
            </a:r>
            <a:r>
              <a:rPr lang="nl-NL" sz="2000">
                <a:solidFill>
                  <a:srgbClr val="000000"/>
                </a:solidFill>
                <a:latin typeface="Calibri" panose="020F0502020204030204" pitchFamily="34" charset="0"/>
              </a:rPr>
              <a:t> – gezond consumeren</a:t>
            </a:r>
            <a:endParaRPr lang="nl-NL" sz="200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Stad &amp; wijk</a:t>
            </a:r>
            <a:r>
              <a:rPr lang="nl-NL" sz="2000">
                <a:solidFill>
                  <a:srgbClr val="000000"/>
                </a:solidFill>
                <a:latin typeface="Calibri" panose="020F0502020204030204" pitchFamily="34" charset="0"/>
              </a:rPr>
              <a:t>  – het park zo herinrichten dat het de buurtbewoners en BSO-</a:t>
            </a:r>
            <a:r>
              <a:rPr lang="nl-NL" sz="2000" err="1">
                <a:solidFill>
                  <a:srgbClr val="000000"/>
                </a:solidFill>
                <a:latin typeface="Calibri" panose="020F0502020204030204" pitchFamily="34" charset="0"/>
              </a:rPr>
              <a:t>kids</a:t>
            </a:r>
            <a:r>
              <a:rPr lang="nl-NL" sz="2000">
                <a:solidFill>
                  <a:srgbClr val="000000"/>
                </a:solidFill>
                <a:latin typeface="Calibri" panose="020F0502020204030204" pitchFamily="34" charset="0"/>
              </a:rPr>
              <a:t> verbindt</a:t>
            </a: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Vrijetijd </a:t>
            </a:r>
            <a:r>
              <a:rPr lang="nl-NL" sz="2000">
                <a:solidFill>
                  <a:srgbClr val="000000"/>
                </a:solidFill>
                <a:latin typeface="Calibri" panose="020F0502020204030204" pitchFamily="34" charset="0"/>
              </a:rPr>
              <a:t> – meer ruimte voor kleinschalige activiteiten </a:t>
            </a: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Water &amp; Energie</a:t>
            </a:r>
            <a:r>
              <a:rPr lang="nl-NL" sz="2000">
                <a:solidFill>
                  <a:srgbClr val="000000"/>
                </a:solidFill>
                <a:latin typeface="Calibri" panose="020F0502020204030204" pitchFamily="34" charset="0"/>
              </a:rPr>
              <a:t> – oplossing (regen)water</a:t>
            </a:r>
          </a:p>
          <a:p>
            <a:pPr marL="342891" indent="-342891" fontAlgn="base">
              <a:buFont typeface="Wingdings" panose="05000000000000000000" pitchFamily="2" charset="2"/>
              <a:buChar char="ü"/>
            </a:pPr>
            <a:endParaRPr lang="nl-NL" sz="2000">
              <a:solidFill>
                <a:srgbClr val="000000"/>
              </a:solidFill>
              <a:latin typeface="Calibri" panose="020F0502020204030204" pitchFamily="34" charset="0"/>
            </a:endParaRPr>
          </a:p>
          <a:p>
            <a:pPr marL="342891" indent="-342891" fontAlgn="base">
              <a:buFont typeface="Wingdings" panose="05000000000000000000" pitchFamily="2" charset="2"/>
              <a:buChar char="ü"/>
            </a:pPr>
            <a:endParaRPr lang="nl-NL" sz="2000">
              <a:solidFill>
                <a:srgbClr val="000000"/>
              </a:solidFill>
              <a:latin typeface="Segoe UI" panose="020B0502040204020203" pitchFamily="34" charset="0"/>
            </a:endParaRPr>
          </a:p>
        </p:txBody>
      </p:sp>
      <p:sp>
        <p:nvSpPr>
          <p:cNvPr id="11" name="Rechthoek 10"/>
          <p:cNvSpPr/>
          <p:nvPr/>
        </p:nvSpPr>
        <p:spPr>
          <a:xfrm>
            <a:off x="838200" y="1527346"/>
            <a:ext cx="7097486" cy="954107"/>
          </a:xfrm>
          <a:prstGeom prst="rect">
            <a:avLst/>
          </a:prstGeom>
        </p:spPr>
        <p:txBody>
          <a:bodyPr wrap="square">
            <a:spAutoFit/>
          </a:bodyPr>
          <a:lstStyle/>
          <a:p>
            <a:pPr fontAlgn="base"/>
            <a:r>
              <a:rPr lang="nl-NL" sz="2800" b="1">
                <a:latin typeface="Calibri" panose="020F0502020204030204" pitchFamily="34" charset="0"/>
              </a:rPr>
              <a:t>Geef vóór donderdag 12 mei 09:00 uur via Forms aan wat je voorkeuren zijn. </a:t>
            </a:r>
          </a:p>
        </p:txBody>
      </p:sp>
      <p:sp>
        <p:nvSpPr>
          <p:cNvPr id="3" name="Rechthoek 2"/>
          <p:cNvSpPr/>
          <p:nvPr/>
        </p:nvSpPr>
        <p:spPr>
          <a:xfrm>
            <a:off x="420914" y="5691743"/>
            <a:ext cx="12017829" cy="338554"/>
          </a:xfrm>
          <a:prstGeom prst="rect">
            <a:avLst/>
          </a:prstGeom>
        </p:spPr>
        <p:txBody>
          <a:bodyPr wrap="square">
            <a:spAutoFit/>
          </a:bodyPr>
          <a:lstStyle/>
          <a:p>
            <a:pPr fontAlgn="base"/>
            <a:r>
              <a:rPr lang="nl-NL" sz="1600" i="1">
                <a:solidFill>
                  <a:srgbClr val="000000"/>
                </a:solidFill>
                <a:latin typeface="Segoe UI" panose="020B0502040204020203" pitchFamily="34" charset="0"/>
              </a:rPr>
              <a:t>*We zullen zo goed mogelijk rekening houden met jullie voorkeuren maar uiteindelijk worden alle groepen evenredig verdeeld.</a:t>
            </a:r>
            <a:endParaRPr lang="nl-NL" sz="1400" i="1">
              <a:solidFill>
                <a:srgbClr val="000000"/>
              </a:solidFill>
              <a:latin typeface="Segoe UI" panose="020B0502040204020203" pitchFamily="34" charset="0"/>
            </a:endParaRPr>
          </a:p>
        </p:txBody>
      </p:sp>
    </p:spTree>
    <p:extLst>
      <p:ext uri="{BB962C8B-B14F-4D97-AF65-F5344CB8AC3E}">
        <p14:creationId xmlns:p14="http://schemas.microsoft.com/office/powerpoint/2010/main" val="87646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3D2D8-FF4A-4707-82A3-F4D40E794B4D}"/>
              </a:ext>
            </a:extLst>
          </p:cNvPr>
          <p:cNvSpPr>
            <a:spLocks noGrp="1"/>
          </p:cNvSpPr>
          <p:nvPr>
            <p:ph type="title"/>
          </p:nvPr>
        </p:nvSpPr>
        <p:spPr/>
        <p:txBody>
          <a:bodyPr/>
          <a:lstStyle/>
          <a:p>
            <a:r>
              <a:rPr lang="nl-NL"/>
              <a:t>Intro LA 1 Inventariseren Plangebied </a:t>
            </a:r>
          </a:p>
        </p:txBody>
      </p:sp>
      <p:graphicFrame>
        <p:nvGraphicFramePr>
          <p:cNvPr id="6" name="Diagram 5">
            <a:extLst>
              <a:ext uri="{FF2B5EF4-FFF2-40B4-BE49-F238E27FC236}">
                <a16:creationId xmlns:a16="http://schemas.microsoft.com/office/drawing/2014/main" id="{403E8D2E-FFA9-4788-AF69-A6B20F06256A}"/>
              </a:ext>
            </a:extLst>
          </p:cNvPr>
          <p:cNvGraphicFramePr/>
          <p:nvPr>
            <p:extLst>
              <p:ext uri="{D42A27DB-BD31-4B8C-83A1-F6EECF244321}">
                <p14:modId xmlns:p14="http://schemas.microsoft.com/office/powerpoint/2010/main" val="1938163221"/>
              </p:ext>
            </p:extLst>
          </p:nvPr>
        </p:nvGraphicFramePr>
        <p:xfrm>
          <a:off x="1023258" y="1074208"/>
          <a:ext cx="101128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1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147398" y="717376"/>
            <a:ext cx="4948602" cy="1046440"/>
          </a:xfrm>
          <a:prstGeom prst="rect">
            <a:avLst/>
          </a:prstGeom>
          <a:noFill/>
          <a:ln w="9525">
            <a:solidFill>
              <a:schemeClr val="tx1"/>
            </a:solidFill>
            <a:miter lim="800000"/>
            <a:headEnd/>
            <a:tailEnd/>
          </a:ln>
        </p:spPr>
        <p:txBody>
          <a:bodyPr wrap="square" anchor="ctr">
            <a:spAutoFit/>
          </a:bodyPr>
          <a:lstStyle/>
          <a:p>
            <a:r>
              <a:rPr lang="nl-NL" sz="1200" b="1">
                <a:solidFill>
                  <a:srgbClr val="FF0000"/>
                </a:solidFill>
                <a:ea typeface="Calibri" pitchFamily="34" charset="0"/>
                <a:cs typeface="Arial" charset="0"/>
              </a:rPr>
              <a:t>Leerdoelen</a:t>
            </a:r>
          </a:p>
          <a:p>
            <a:r>
              <a:rPr lang="nl-NL" sz="1200">
                <a:latin typeface="+mn-lt"/>
                <a:ea typeface="Calibri" pitchFamily="34" charset="0"/>
                <a:cs typeface="Arial" panose="020B0604020202020204" pitchFamily="34" charset="0"/>
              </a:rPr>
              <a:t>Na het maken van dit leerarrangement kun je:</a:t>
            </a:r>
          </a:p>
          <a:p>
            <a:pPr marL="171450" indent="-171450">
              <a:buFont typeface="Arial" pitchFamily="34" charset="0"/>
              <a:buChar char="•"/>
            </a:pPr>
            <a:r>
              <a:rPr lang="nl-NL" sz="1200">
                <a:latin typeface="+mn-lt"/>
                <a:ea typeface="Calibri" pitchFamily="34" charset="0"/>
                <a:cs typeface="Arial" panose="020B0604020202020204" pitchFamily="34" charset="0"/>
              </a:rPr>
              <a:t>Wensen van de opdrachtgever in kaart brengen </a:t>
            </a:r>
          </a:p>
          <a:p>
            <a:pPr marL="171450" indent="-171450">
              <a:buFont typeface="Arial" pitchFamily="34" charset="0"/>
              <a:buChar char="•"/>
            </a:pPr>
            <a:r>
              <a:rPr lang="nl-NL" sz="1200">
                <a:latin typeface="+mn-lt"/>
                <a:ea typeface="Calibri" pitchFamily="34" charset="0"/>
                <a:cs typeface="Arial" panose="020B0604020202020204" pitchFamily="34" charset="0"/>
              </a:rPr>
              <a:t>Een inventarisatie maken van het plangebied</a:t>
            </a:r>
          </a:p>
          <a:p>
            <a:pPr marL="171450" indent="-171450">
              <a:buFont typeface="Arial" pitchFamily="34" charset="0"/>
              <a:buChar char="•"/>
            </a:pPr>
            <a:r>
              <a:rPr lang="nl-NL" sz="1200">
                <a:latin typeface="+mn-lt"/>
                <a:ea typeface="Calibri" pitchFamily="34" charset="0"/>
                <a:cs typeface="Arial" panose="020B0604020202020204" pitchFamily="34" charset="0"/>
              </a:rPr>
              <a:t>Beschikbare bronnen raadplegen en informatie verwerken</a:t>
            </a:r>
          </a:p>
        </p:txBody>
      </p:sp>
      <p:sp>
        <p:nvSpPr>
          <p:cNvPr id="14340" name="Rectangle 4"/>
          <p:cNvSpPr>
            <a:spLocks noChangeArrowheads="1"/>
          </p:cNvSpPr>
          <p:nvPr/>
        </p:nvSpPr>
        <p:spPr bwMode="auto">
          <a:xfrm>
            <a:off x="1143754" y="1908940"/>
            <a:ext cx="4952246" cy="2339102"/>
          </a:xfrm>
          <a:prstGeom prst="rect">
            <a:avLst/>
          </a:prstGeom>
          <a:noFill/>
          <a:ln w="9525">
            <a:solidFill>
              <a:schemeClr val="tx1"/>
            </a:solidFill>
            <a:miter lim="800000"/>
            <a:headEnd/>
            <a:tailEnd/>
          </a:ln>
        </p:spPr>
        <p:txBody>
          <a:bodyPr wrap="square" anchor="ctr">
            <a:spAutoFit/>
          </a:bodyPr>
          <a:lstStyle/>
          <a:p>
            <a:pPr eaLnBrk="0" hangingPunct="0"/>
            <a:r>
              <a:rPr lang="nl-NL" sz="1200" b="1">
                <a:solidFill>
                  <a:srgbClr val="FF0000"/>
                </a:solidFill>
                <a:latin typeface="Arial" panose="020B0604020202020204" pitchFamily="34" charset="0"/>
                <a:ea typeface="Calibri" pitchFamily="34" charset="0"/>
                <a:cs typeface="Arial" panose="020B0604020202020204" pitchFamily="34" charset="0"/>
              </a:rPr>
              <a:t>Leerproduct</a:t>
            </a:r>
            <a:r>
              <a:rPr lang="nl-NL" sz="1400" b="1">
                <a:solidFill>
                  <a:srgbClr val="FF0000"/>
                </a:solidFill>
                <a:latin typeface="Arial" panose="020B0604020202020204" pitchFamily="34" charset="0"/>
                <a:ea typeface="Calibri" pitchFamily="34" charset="0"/>
                <a:cs typeface="Arial" panose="020B0604020202020204" pitchFamily="34" charset="0"/>
              </a:rPr>
              <a:t>	</a:t>
            </a:r>
            <a:r>
              <a:rPr lang="nl-NL" sz="1100" b="1">
                <a:ea typeface="Calibri" pitchFamily="34" charset="0"/>
                <a:cs typeface="Arial" charset="0"/>
              </a:rPr>
              <a:t>		</a:t>
            </a:r>
          </a:p>
          <a:p>
            <a:pPr eaLnBrk="0" hangingPunct="0"/>
            <a:r>
              <a:rPr lang="nl-NL" sz="1200">
                <a:latin typeface="+mj-lt"/>
                <a:ea typeface="Calibri" pitchFamily="34" charset="0"/>
                <a:cs typeface="Arial" charset="0"/>
              </a:rPr>
              <a:t>Een verslag met daarin: </a:t>
            </a:r>
          </a:p>
          <a:p>
            <a:pPr marL="171450" indent="-171450" eaLnBrk="0" hangingPunct="0">
              <a:buFontTx/>
              <a:buChar char="-"/>
            </a:pPr>
            <a:r>
              <a:rPr lang="nl-NL" sz="1200">
                <a:latin typeface="+mj-lt"/>
                <a:ea typeface="Calibri" pitchFamily="34" charset="0"/>
                <a:cs typeface="Arial" charset="0"/>
              </a:rPr>
              <a:t>Wensen van de opdrachtgever</a:t>
            </a:r>
          </a:p>
          <a:p>
            <a:pPr marL="171450" indent="-171450" eaLnBrk="0" hangingPunct="0">
              <a:buFontTx/>
              <a:buChar char="-"/>
            </a:pPr>
            <a:r>
              <a:rPr lang="nl-NL" sz="1200">
                <a:latin typeface="+mj-lt"/>
                <a:ea typeface="Calibri" pitchFamily="34" charset="0"/>
                <a:cs typeface="Arial" charset="0"/>
              </a:rPr>
              <a:t>Zelfgemaakte kaart van het plangebied </a:t>
            </a:r>
          </a:p>
          <a:p>
            <a:pPr marL="171450" indent="-171450" eaLnBrk="0" hangingPunct="0">
              <a:buFontTx/>
              <a:buChar char="-"/>
            </a:pPr>
            <a:r>
              <a:rPr lang="nl-NL" sz="1200">
                <a:latin typeface="+mj-lt"/>
                <a:ea typeface="Calibri" pitchFamily="34" charset="0"/>
                <a:cs typeface="Arial" charset="0"/>
              </a:rPr>
              <a:t>Informatie over de locatie op het gebied van: grondsoort, flora, fauna, infrastructuur en historie </a:t>
            </a:r>
          </a:p>
          <a:p>
            <a:pPr marL="171450" indent="-171450" eaLnBrk="0" hangingPunct="0">
              <a:buFontTx/>
              <a:buChar char="-"/>
            </a:pPr>
            <a:r>
              <a:rPr lang="nl-NL" sz="1200">
                <a:latin typeface="+mj-lt"/>
                <a:ea typeface="Calibri" pitchFamily="34" charset="0"/>
                <a:cs typeface="Arial" charset="0"/>
              </a:rPr>
              <a:t>Inventarisatie van de eerste ideeën op het gebied van : </a:t>
            </a:r>
          </a:p>
          <a:p>
            <a:pPr marL="628650" lvl="1" indent="-171450" eaLnBrk="0" hangingPunct="0">
              <a:buFontTx/>
              <a:buChar char="-"/>
            </a:pPr>
            <a:r>
              <a:rPr lang="nl-NL" sz="1200">
                <a:latin typeface="+mj-lt"/>
                <a:ea typeface="Calibri" pitchFamily="34" charset="0"/>
                <a:cs typeface="Arial" charset="0"/>
              </a:rPr>
              <a:t>Mogelijkheden op gebied van recreatie;</a:t>
            </a:r>
          </a:p>
          <a:p>
            <a:pPr marL="628650" lvl="1" indent="-171450" eaLnBrk="0" hangingPunct="0">
              <a:buFontTx/>
              <a:buChar char="-"/>
            </a:pPr>
            <a:r>
              <a:rPr lang="nl-NL" sz="1200">
                <a:latin typeface="+mj-lt"/>
                <a:ea typeface="Calibri" pitchFamily="34" charset="0"/>
                <a:cs typeface="Arial" charset="0"/>
              </a:rPr>
              <a:t>Duurzaamheid op gebied van water &amp; energie;</a:t>
            </a:r>
          </a:p>
          <a:p>
            <a:pPr marL="628650" lvl="1" indent="-171450" eaLnBrk="0" hangingPunct="0">
              <a:buFontTx/>
              <a:buChar char="-"/>
            </a:pPr>
            <a:r>
              <a:rPr lang="nl-NL" sz="1200">
                <a:latin typeface="+mj-lt"/>
                <a:ea typeface="Calibri" pitchFamily="34" charset="0"/>
                <a:cs typeface="Arial" charset="0"/>
              </a:rPr>
              <a:t>hoe een gezonde leefstijl gestimuleerd kan worden; </a:t>
            </a:r>
          </a:p>
          <a:p>
            <a:pPr marL="628650" lvl="1" indent="-171450" eaLnBrk="0" hangingPunct="0">
              <a:buFontTx/>
              <a:buChar char="-"/>
            </a:pPr>
            <a:r>
              <a:rPr lang="nl-NL" sz="1200">
                <a:latin typeface="+mj-lt"/>
                <a:ea typeface="Calibri" pitchFamily="34" charset="0"/>
                <a:cs typeface="Arial" charset="0"/>
              </a:rPr>
              <a:t>het vergroten van de leefbaarheid in het gebied.</a:t>
            </a:r>
          </a:p>
          <a:p>
            <a:pPr marL="628650" lvl="1" indent="-171450" eaLnBrk="0" hangingPunct="0">
              <a:buFontTx/>
              <a:buChar char="-"/>
            </a:pPr>
            <a:r>
              <a:rPr lang="nl-NL" sz="1200">
                <a:latin typeface="+mj-lt"/>
                <a:ea typeface="Calibri" pitchFamily="34" charset="0"/>
                <a:cs typeface="Arial" charset="0"/>
              </a:rPr>
              <a:t>het optimaliseren van reststromen</a:t>
            </a:r>
          </a:p>
        </p:txBody>
      </p:sp>
      <p:sp>
        <p:nvSpPr>
          <p:cNvPr id="14342" name="Rectangle 6"/>
          <p:cNvSpPr>
            <a:spLocks noChangeArrowheads="1"/>
          </p:cNvSpPr>
          <p:nvPr/>
        </p:nvSpPr>
        <p:spPr bwMode="auto">
          <a:xfrm>
            <a:off x="7436242" y="750644"/>
            <a:ext cx="4044241" cy="2308324"/>
          </a:xfrm>
          <a:prstGeom prst="rect">
            <a:avLst/>
          </a:prstGeom>
          <a:noFill/>
          <a:ln w="9525">
            <a:solidFill>
              <a:schemeClr val="tx1"/>
            </a:solidFill>
            <a:miter lim="800000"/>
            <a:headEnd/>
            <a:tailEnd/>
          </a:ln>
        </p:spPr>
        <p:txBody>
          <a:bodyPr wrap="square" anchor="ctr">
            <a:spAutoFit/>
          </a:bodyPr>
          <a:lstStyle/>
          <a:p>
            <a:r>
              <a:rPr lang="nl-NL" sz="1200" b="1">
                <a:solidFill>
                  <a:srgbClr val="FF0000"/>
                </a:solidFill>
                <a:ea typeface="Calibri" pitchFamily="34" charset="0"/>
                <a:cs typeface="Arial" charset="0"/>
              </a:rPr>
              <a:t>Samenwerken</a:t>
            </a:r>
            <a:endParaRPr lang="nl-NL" sz="1200">
              <a:solidFill>
                <a:srgbClr val="FF0000"/>
              </a:solidFill>
              <a:ea typeface="Calibri" pitchFamily="34" charset="0"/>
              <a:cs typeface="Arial" charset="0"/>
            </a:endParaRP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Dit product maak je met je groepje.</a:t>
            </a: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Je wordt een groepje feedback </a:t>
            </a:r>
            <a:r>
              <a:rPr lang="nl-NL" sz="1200" err="1">
                <a:latin typeface="+mj-lt"/>
                <a:ea typeface="Calibri" pitchFamily="34" charset="0"/>
                <a:cs typeface="Arial" panose="020B0604020202020204" pitchFamily="34" charset="0"/>
              </a:rPr>
              <a:t>friends</a:t>
            </a:r>
            <a:r>
              <a:rPr lang="nl-NL" sz="1200">
                <a:latin typeface="+mj-lt"/>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a:latin typeface="+mj-lt"/>
                <a:cs typeface="Arial" panose="020B0604020202020204" pitchFamily="34" charset="0"/>
              </a:rPr>
              <a:t>Beschrijf in je reflectieverslag hoe je het feedback geven ervaren hebt. </a:t>
            </a:r>
          </a:p>
          <a:p>
            <a:pPr lvl="0" fontAlgn="base">
              <a:spcBef>
                <a:spcPct val="0"/>
              </a:spcBef>
              <a:spcAft>
                <a:spcPct val="0"/>
              </a:spcAft>
              <a:defRPr/>
            </a:pPr>
            <a:endParaRPr lang="nl-NL" sz="1200">
              <a:latin typeface="+mj-lt"/>
              <a:cs typeface="Arial" panose="020B0604020202020204" pitchFamily="34" charset="0"/>
            </a:endParaRPr>
          </a:p>
          <a:p>
            <a:pPr lvl="0" fontAlgn="base">
              <a:spcBef>
                <a:spcPct val="0"/>
              </a:spcBef>
              <a:spcAft>
                <a:spcPct val="0"/>
              </a:spcAft>
              <a:defRPr/>
            </a:pPr>
            <a:r>
              <a:rPr lang="nl-NL" sz="1200">
                <a:latin typeface="+mj-lt"/>
                <a:cs typeface="Arial" panose="020B0604020202020204" pitchFamily="34" charset="0"/>
              </a:rPr>
              <a:t>Intro LA = woensdag 11 mei </a:t>
            </a:r>
          </a:p>
          <a:p>
            <a:pPr lvl="0" fontAlgn="base">
              <a:spcBef>
                <a:spcPct val="0"/>
              </a:spcBef>
              <a:spcAft>
                <a:spcPct val="0"/>
              </a:spcAft>
              <a:defRPr/>
            </a:pPr>
            <a:r>
              <a:rPr lang="nl-NL" sz="1200">
                <a:latin typeface="+mj-lt"/>
                <a:cs typeface="Arial" panose="020B0604020202020204" pitchFamily="34" charset="0"/>
              </a:rPr>
              <a:t>Deadline vrijdag 20 mei </a:t>
            </a:r>
          </a:p>
          <a:p>
            <a:pPr lvl="0" fontAlgn="base">
              <a:spcBef>
                <a:spcPct val="0"/>
              </a:spcBef>
              <a:spcAft>
                <a:spcPct val="0"/>
              </a:spcAft>
              <a:defRPr/>
            </a:pPr>
            <a:r>
              <a:rPr lang="nl-NL" sz="1200">
                <a:latin typeface="+mj-lt"/>
                <a:cs typeface="Arial" panose="020B0604020202020204" pitchFamily="34" charset="0"/>
              </a:rPr>
              <a:t>Feedbackfriends woensdag 1 juni </a:t>
            </a:r>
          </a:p>
        </p:txBody>
      </p:sp>
      <p:sp>
        <p:nvSpPr>
          <p:cNvPr id="14344" name="Rectangle 8"/>
          <p:cNvSpPr>
            <a:spLocks noChangeArrowheads="1"/>
          </p:cNvSpPr>
          <p:nvPr/>
        </p:nvSpPr>
        <p:spPr bwMode="auto">
          <a:xfrm>
            <a:off x="7436243" y="3189683"/>
            <a:ext cx="4044241" cy="861774"/>
          </a:xfrm>
          <a:prstGeom prst="rect">
            <a:avLst/>
          </a:prstGeom>
          <a:noFill/>
          <a:ln w="9525">
            <a:solidFill>
              <a:schemeClr val="tx1"/>
            </a:solidFill>
            <a:miter lim="800000"/>
            <a:headEnd/>
            <a:tailEnd/>
          </a:ln>
        </p:spPr>
        <p:txBody>
          <a:bodyPr wrap="square" anchor="ctr">
            <a:spAutoFit/>
          </a:bodyPr>
          <a:lstStyle/>
          <a:p>
            <a:r>
              <a:rPr lang="nl-NL" sz="1200" b="1">
                <a:solidFill>
                  <a:srgbClr val="FF0000"/>
                </a:solidFill>
                <a:ea typeface="Calibri" pitchFamily="34" charset="0"/>
                <a:cs typeface="Arial" charset="0"/>
              </a:rPr>
              <a:t>Bijeenkomsten</a:t>
            </a:r>
            <a:r>
              <a:rPr lang="nl-NL" sz="1100" b="1">
                <a:ea typeface="Calibri" pitchFamily="34" charset="0"/>
                <a:cs typeface="Arial" charset="0"/>
              </a:rPr>
              <a:t>		</a:t>
            </a:r>
            <a:endParaRPr lang="nl-NL" sz="1100">
              <a:ea typeface="Calibri" pitchFamily="34" charset="0"/>
              <a:cs typeface="Arial" charset="0"/>
            </a:endParaRPr>
          </a:p>
          <a:p>
            <a:pPr marL="171450" indent="-171450" eaLnBrk="0" hangingPunct="0">
              <a:buFont typeface="Arial" pitchFamily="34" charset="0"/>
              <a:buChar char="•"/>
            </a:pPr>
            <a:r>
              <a:rPr lang="nl-NL" sz="1200">
                <a:latin typeface="+mj-lt"/>
                <a:ea typeface="Calibri" pitchFamily="34" charset="0"/>
                <a:cs typeface="Arial" charset="0"/>
              </a:rPr>
              <a:t>IBS lessen</a:t>
            </a:r>
          </a:p>
          <a:p>
            <a:pPr marL="171450" indent="-171450" eaLnBrk="0" hangingPunct="0">
              <a:buFont typeface="Arial" pitchFamily="34" charset="0"/>
              <a:buChar char="•"/>
            </a:pPr>
            <a:r>
              <a:rPr lang="nl-NL" sz="1200">
                <a:latin typeface="+mj-lt"/>
                <a:ea typeface="Calibri" pitchFamily="34" charset="0"/>
                <a:cs typeface="Arial" charset="0"/>
              </a:rPr>
              <a:t>Bezoek locatie (indien mogelijk)</a:t>
            </a:r>
          </a:p>
          <a:p>
            <a:pPr marL="171450" indent="-171450" eaLnBrk="0" hangingPunct="0">
              <a:buFont typeface="Arial" pitchFamily="34" charset="0"/>
              <a:buChar char="•"/>
            </a:pPr>
            <a:r>
              <a:rPr lang="nl-NL" sz="1200">
                <a:latin typeface="+mj-lt"/>
                <a:ea typeface="Calibri" pitchFamily="34" charset="0"/>
                <a:cs typeface="Arial" charset="0"/>
              </a:rPr>
              <a:t>Projecturen </a:t>
            </a:r>
          </a:p>
        </p:txBody>
      </p:sp>
      <p:sp>
        <p:nvSpPr>
          <p:cNvPr id="14346" name="Rectangle 8"/>
          <p:cNvSpPr>
            <a:spLocks noChangeArrowheads="1"/>
          </p:cNvSpPr>
          <p:nvPr/>
        </p:nvSpPr>
        <p:spPr bwMode="auto">
          <a:xfrm>
            <a:off x="7436244" y="4232109"/>
            <a:ext cx="4044241" cy="744819"/>
          </a:xfrm>
          <a:prstGeom prst="rect">
            <a:avLst/>
          </a:prstGeom>
          <a:noFill/>
          <a:ln w="9525">
            <a:solidFill>
              <a:schemeClr val="tx1"/>
            </a:solidFill>
            <a:miter lim="800000"/>
            <a:headEnd/>
            <a:tailEnd/>
          </a:ln>
        </p:spPr>
        <p:txBody>
          <a:bodyPr wrap="square" anchor="ctr">
            <a:spAutoFit/>
          </a:bodyPr>
          <a:lstStyle/>
          <a:p>
            <a:pPr defTabSz="457200">
              <a:lnSpc>
                <a:spcPct val="80000"/>
              </a:lnSpc>
              <a:spcBef>
                <a:spcPct val="50000"/>
              </a:spcBef>
              <a:tabLst>
                <a:tab pos="176213" algn="l"/>
                <a:tab pos="1163638" algn="l"/>
              </a:tabLst>
            </a:pPr>
            <a:r>
              <a:rPr lang="nl-NL" sz="1200" b="1">
                <a:solidFill>
                  <a:srgbClr val="FF0000"/>
                </a:solidFill>
                <a:ea typeface="Calibri" pitchFamily="34" charset="0"/>
                <a:cs typeface="Arial" charset="0"/>
              </a:rPr>
              <a:t>Bronnen</a:t>
            </a:r>
            <a:endParaRPr lang="nl-NL" sz="1200" b="1">
              <a:solidFill>
                <a:srgbClr val="0070C0"/>
              </a:solidFill>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a:hlinkClick r:id="rId3"/>
              </a:rPr>
              <a:t>http://www.buurtmonitor.nl</a:t>
            </a:r>
            <a:endParaRPr lang="nl-NL" sz="1200"/>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a:ea typeface="Calibri" pitchFamily="34" charset="0"/>
                <a:cs typeface="Arial" charset="0"/>
                <a:hlinkClick r:id="rId4"/>
              </a:rPr>
              <a:t>http://www.edugis.nl</a:t>
            </a:r>
            <a:endParaRPr lang="nl-NL" sz="1200">
              <a:ea typeface="Calibri" pitchFamily="34" charset="0"/>
              <a:cs typeface="Arial" charset="0"/>
            </a:endParaRPr>
          </a:p>
        </p:txBody>
      </p:sp>
      <p:sp>
        <p:nvSpPr>
          <p:cNvPr id="14348" name="Tekstvak 23"/>
          <p:cNvSpPr txBox="1">
            <a:spLocks noChangeArrowheads="1"/>
          </p:cNvSpPr>
          <p:nvPr/>
        </p:nvSpPr>
        <p:spPr bwMode="auto">
          <a:xfrm>
            <a:off x="1143754" y="147025"/>
            <a:ext cx="9148959" cy="461665"/>
          </a:xfrm>
          <a:prstGeom prst="rect">
            <a:avLst/>
          </a:prstGeom>
          <a:noFill/>
          <a:ln w="9525">
            <a:noFill/>
            <a:miter lim="800000"/>
            <a:headEnd/>
            <a:tailEnd/>
          </a:ln>
        </p:spPr>
        <p:txBody>
          <a:bodyPr wrap="square">
            <a:spAutoFit/>
          </a:bodyPr>
          <a:lstStyle/>
          <a:p>
            <a:r>
              <a:rPr lang="nl-NL" sz="2400">
                <a:latin typeface="Arial" panose="020B0604020202020204" pitchFamily="34" charset="0"/>
                <a:cs typeface="Arial" panose="020B0604020202020204" pitchFamily="34" charset="0"/>
              </a:rPr>
              <a:t>2122 IRG LA1 Inventarisatie opdracht en plangebied</a:t>
            </a:r>
          </a:p>
        </p:txBody>
      </p:sp>
      <p:pic>
        <p:nvPicPr>
          <p:cNvPr id="19" name="Afbeelding 18"/>
          <p:cNvPicPr>
            <a:picLocks noChangeAspect="1"/>
          </p:cNvPicPr>
          <p:nvPr/>
        </p:nvPicPr>
        <p:blipFill rotWithShape="1">
          <a:blip r:embed="rId5" cstate="print"/>
          <a:srcRect l="21805" r="10840"/>
          <a:stretch/>
        </p:blipFill>
        <p:spPr>
          <a:xfrm>
            <a:off x="617740" y="717376"/>
            <a:ext cx="365691" cy="503851"/>
          </a:xfrm>
          <a:prstGeom prst="rect">
            <a:avLst/>
          </a:prstGeom>
        </p:spPr>
      </p:pic>
      <p:pic>
        <p:nvPicPr>
          <p:cNvPr id="20" name="Afbeelding 19"/>
          <p:cNvPicPr>
            <a:picLocks noChangeAspect="1"/>
          </p:cNvPicPr>
          <p:nvPr/>
        </p:nvPicPr>
        <p:blipFill>
          <a:blip r:embed="rId6" cstate="print"/>
          <a:stretch>
            <a:fillRect/>
          </a:stretch>
        </p:blipFill>
        <p:spPr>
          <a:xfrm>
            <a:off x="646868" y="1966742"/>
            <a:ext cx="336563" cy="410721"/>
          </a:xfrm>
          <a:prstGeom prst="rect">
            <a:avLst/>
          </a:prstGeom>
        </p:spPr>
      </p:pic>
      <p:pic>
        <p:nvPicPr>
          <p:cNvPr id="22" name="Afbeelding 21"/>
          <p:cNvPicPr>
            <a:picLocks noChangeAspect="1"/>
          </p:cNvPicPr>
          <p:nvPr/>
        </p:nvPicPr>
        <p:blipFill>
          <a:blip r:embed="rId7" cstate="print"/>
          <a:stretch>
            <a:fillRect/>
          </a:stretch>
        </p:blipFill>
        <p:spPr>
          <a:xfrm>
            <a:off x="619531" y="4400509"/>
            <a:ext cx="363900" cy="568913"/>
          </a:xfrm>
          <a:prstGeom prst="rect">
            <a:avLst/>
          </a:prstGeom>
        </p:spPr>
      </p:pic>
      <p:pic>
        <p:nvPicPr>
          <p:cNvPr id="23" name="Afbeelding 22"/>
          <p:cNvPicPr>
            <a:picLocks noChangeAspect="1"/>
          </p:cNvPicPr>
          <p:nvPr/>
        </p:nvPicPr>
        <p:blipFill>
          <a:blip r:embed="rId8" cstate="print"/>
          <a:stretch>
            <a:fillRect/>
          </a:stretch>
        </p:blipFill>
        <p:spPr>
          <a:xfrm>
            <a:off x="6837822" y="801144"/>
            <a:ext cx="447500" cy="305114"/>
          </a:xfrm>
          <a:prstGeom prst="rect">
            <a:avLst/>
          </a:prstGeom>
        </p:spPr>
      </p:pic>
      <p:pic>
        <p:nvPicPr>
          <p:cNvPr id="24" name="Afbeelding 23"/>
          <p:cNvPicPr>
            <a:picLocks noChangeAspect="1"/>
          </p:cNvPicPr>
          <p:nvPr/>
        </p:nvPicPr>
        <p:blipFill>
          <a:blip r:embed="rId9" cstate="print"/>
          <a:stretch>
            <a:fillRect/>
          </a:stretch>
        </p:blipFill>
        <p:spPr>
          <a:xfrm>
            <a:off x="6859247" y="4400509"/>
            <a:ext cx="426075" cy="414073"/>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859247" y="3157701"/>
            <a:ext cx="396240" cy="383141"/>
          </a:xfrm>
          <a:prstGeom prst="rect">
            <a:avLst/>
          </a:prstGeom>
        </p:spPr>
      </p:pic>
      <p:sp>
        <p:nvSpPr>
          <p:cNvPr id="26" name="Rectangle 4"/>
          <p:cNvSpPr>
            <a:spLocks noChangeArrowheads="1"/>
          </p:cNvSpPr>
          <p:nvPr/>
        </p:nvSpPr>
        <p:spPr bwMode="auto">
          <a:xfrm>
            <a:off x="1147430" y="4400509"/>
            <a:ext cx="4948569" cy="1785104"/>
          </a:xfrm>
          <a:prstGeom prst="rect">
            <a:avLst/>
          </a:prstGeom>
          <a:noFill/>
          <a:ln w="9525">
            <a:solidFill>
              <a:schemeClr val="tx1"/>
            </a:solidFill>
            <a:miter lim="800000"/>
            <a:headEnd/>
            <a:tailEnd/>
          </a:ln>
        </p:spPr>
        <p:txBody>
          <a:bodyPr wrap="square" anchor="ctr">
            <a:spAutoFit/>
          </a:bodyPr>
          <a:lstStyle/>
          <a:p>
            <a:pPr eaLnBrk="0" hangingPunct="0"/>
            <a:r>
              <a:rPr lang="nl-NL" sz="1200" b="1">
                <a:solidFill>
                  <a:srgbClr val="FF0000"/>
                </a:solidFill>
                <a:ea typeface="Calibri" pitchFamily="34" charset="0"/>
                <a:cs typeface="Arial" charset="0"/>
              </a:rPr>
              <a:t>Leerpad	</a:t>
            </a:r>
            <a:r>
              <a:rPr lang="nl-NL" sz="1400" b="1">
                <a:solidFill>
                  <a:srgbClr val="FF0000"/>
                </a:solidFill>
                <a:ea typeface="Calibri" pitchFamily="34" charset="0"/>
                <a:cs typeface="Arial" charset="0"/>
              </a:rPr>
              <a:t>	</a:t>
            </a:r>
            <a:r>
              <a:rPr lang="nl-NL" sz="1200" b="1">
                <a:ea typeface="Calibri" pitchFamily="34" charset="0"/>
                <a:cs typeface="Arial" charset="0"/>
              </a:rPr>
              <a:t>	</a:t>
            </a:r>
            <a:br>
              <a:rPr lang="nl-NL" sz="1200">
                <a:ea typeface="Calibri" pitchFamily="34" charset="0"/>
                <a:cs typeface="Arial" charset="0"/>
              </a:rPr>
            </a:br>
            <a:r>
              <a:rPr lang="nl-NL" sz="1200">
                <a:ea typeface="Calibri" pitchFamily="34" charset="0"/>
                <a:cs typeface="Arial" charset="0"/>
              </a:rPr>
              <a:t>- </a:t>
            </a:r>
            <a:r>
              <a:rPr lang="nl-NL" sz="1200">
                <a:latin typeface="+mj-lt"/>
                <a:ea typeface="Calibri" pitchFamily="34" charset="0"/>
                <a:cs typeface="Arial" charset="0"/>
              </a:rPr>
              <a:t>Ga op zoek naar informatie over bovengenoemde onderwerpen.</a:t>
            </a:r>
            <a:br>
              <a:rPr lang="nl-NL" sz="1200">
                <a:latin typeface="+mj-lt"/>
                <a:ea typeface="Calibri" pitchFamily="34" charset="0"/>
                <a:cs typeface="Arial" charset="0"/>
              </a:rPr>
            </a:br>
            <a:r>
              <a:rPr lang="nl-NL" sz="1200">
                <a:latin typeface="+mj-lt"/>
                <a:ea typeface="Calibri" pitchFamily="34" charset="0"/>
                <a:cs typeface="Arial" charset="0"/>
              </a:rPr>
              <a:t>- Gebruik beschikbare bronnen om informatieve afbeeldingen te kunnen maken en vinden. Je kunt ook eigen gemaakte foto’s van het gebied in je verslag gebruiken.</a:t>
            </a:r>
            <a:br>
              <a:rPr lang="nl-NL" sz="1200">
                <a:latin typeface="+mj-lt"/>
                <a:ea typeface="Calibri" pitchFamily="34" charset="0"/>
                <a:cs typeface="Arial" charset="0"/>
              </a:rPr>
            </a:br>
            <a:r>
              <a:rPr lang="nl-NL" sz="1200">
                <a:latin typeface="+mj-lt"/>
                <a:ea typeface="Calibri" pitchFamily="34" charset="0"/>
                <a:cs typeface="Arial" charset="0"/>
              </a:rPr>
              <a:t>- Maak een kaart van het plangebied. Denk aan de schaal. </a:t>
            </a:r>
          </a:p>
          <a:p>
            <a:pPr eaLnBrk="0" hangingPunct="0"/>
            <a:r>
              <a:rPr lang="nl-NL" sz="1200">
                <a:latin typeface="+mj-lt"/>
                <a:ea typeface="Calibri" pitchFamily="34" charset="0"/>
                <a:cs typeface="Arial" charset="0"/>
              </a:rPr>
              <a:t>- Zoek vergelijkbare initiatieven in Nederland om inspiratie op te doen voor het ontwerp. </a:t>
            </a:r>
          </a:p>
          <a:p>
            <a:pPr eaLnBrk="0" hangingPunct="0"/>
            <a:r>
              <a:rPr lang="nl-NL" sz="1200" b="1">
                <a:latin typeface="+mj-lt"/>
                <a:ea typeface="Calibri" pitchFamily="34" charset="0"/>
                <a:cs typeface="Arial" charset="0"/>
              </a:rPr>
              <a:t>Maak veel gebruik van afbeeldingen om je verhaal te ondersteunen.</a:t>
            </a:r>
          </a:p>
        </p:txBody>
      </p:sp>
      <p:pic>
        <p:nvPicPr>
          <p:cNvPr id="3074" name="Picture 2">
            <a:extLst>
              <a:ext uri="{FF2B5EF4-FFF2-40B4-BE49-F238E27FC236}">
                <a16:creationId xmlns:a16="http://schemas.microsoft.com/office/drawing/2014/main" id="{00CD99CF-3589-4233-8C4D-932A8672E5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6245" y="5107643"/>
            <a:ext cx="2169636" cy="162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494C1-D6B8-0300-3DBA-71D45FA4A794}"/>
              </a:ext>
            </a:extLst>
          </p:cNvPr>
          <p:cNvSpPr>
            <a:spLocks noGrp="1"/>
          </p:cNvSpPr>
          <p:nvPr>
            <p:ph type="title"/>
          </p:nvPr>
        </p:nvSpPr>
        <p:spPr/>
        <p:txBody>
          <a:bodyPr/>
          <a:lstStyle/>
          <a:p>
            <a:r>
              <a:rPr lang="nl-NL"/>
              <a:t>Deskresearch </a:t>
            </a:r>
          </a:p>
        </p:txBody>
      </p:sp>
      <p:sp>
        <p:nvSpPr>
          <p:cNvPr id="3" name="Tekstvak 2">
            <a:extLst>
              <a:ext uri="{FF2B5EF4-FFF2-40B4-BE49-F238E27FC236}">
                <a16:creationId xmlns:a16="http://schemas.microsoft.com/office/drawing/2014/main" id="{CD3C138E-6ABD-CB45-378E-0DA055B44B58}"/>
              </a:ext>
            </a:extLst>
          </p:cNvPr>
          <p:cNvSpPr txBox="1"/>
          <p:nvPr/>
        </p:nvSpPr>
        <p:spPr>
          <a:xfrm>
            <a:off x="838200" y="2170562"/>
            <a:ext cx="10718378" cy="369332"/>
          </a:xfrm>
          <a:prstGeom prst="rect">
            <a:avLst/>
          </a:prstGeom>
          <a:noFill/>
        </p:spPr>
        <p:txBody>
          <a:bodyPr wrap="square" rtlCol="0">
            <a:spAutoFit/>
          </a:bodyPr>
          <a:lstStyle/>
          <a:p>
            <a:r>
              <a:rPr lang="nl-NL"/>
              <a:t>Onderzoek het gebied, de ligging, geschiedenis, plannen, omwonenden …… </a:t>
            </a:r>
          </a:p>
        </p:txBody>
      </p:sp>
    </p:spTree>
    <p:extLst>
      <p:ext uri="{BB962C8B-B14F-4D97-AF65-F5344CB8AC3E}">
        <p14:creationId xmlns:p14="http://schemas.microsoft.com/office/powerpoint/2010/main" val="1726482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E0C0E-6604-4478-8689-732B4B5BB670}"/>
              </a:ext>
            </a:extLst>
          </p:cNvPr>
          <p:cNvSpPr>
            <a:spLocks noGrp="1"/>
          </p:cNvSpPr>
          <p:nvPr>
            <p:ph type="title"/>
          </p:nvPr>
        </p:nvSpPr>
        <p:spPr/>
        <p:txBody>
          <a:bodyPr/>
          <a:lstStyle/>
          <a:p>
            <a:r>
              <a:rPr lang="nl-NL"/>
              <a:t>Vrijdag &amp; volgende week:</a:t>
            </a:r>
          </a:p>
        </p:txBody>
      </p:sp>
      <p:graphicFrame>
        <p:nvGraphicFramePr>
          <p:cNvPr id="3" name="Tabel 2">
            <a:extLst>
              <a:ext uri="{FF2B5EF4-FFF2-40B4-BE49-F238E27FC236}">
                <a16:creationId xmlns:a16="http://schemas.microsoft.com/office/drawing/2014/main" id="{F6BCE230-432A-4ACD-BB81-9D22B1B51345}"/>
              </a:ext>
            </a:extLst>
          </p:cNvPr>
          <p:cNvGraphicFramePr>
            <a:graphicFrameLocks noGrp="1"/>
          </p:cNvGraphicFramePr>
          <p:nvPr>
            <p:extLst>
              <p:ext uri="{D42A27DB-BD31-4B8C-83A1-F6EECF244321}">
                <p14:modId xmlns:p14="http://schemas.microsoft.com/office/powerpoint/2010/main" val="2325630691"/>
              </p:ext>
            </p:extLst>
          </p:nvPr>
        </p:nvGraphicFramePr>
        <p:xfrm>
          <a:off x="925033" y="1534827"/>
          <a:ext cx="10079665" cy="4207574"/>
        </p:xfrm>
        <a:graphic>
          <a:graphicData uri="http://schemas.openxmlformats.org/drawingml/2006/table">
            <a:tbl>
              <a:tblPr firstRow="1" firstCol="1" bandRow="1">
                <a:tableStyleId>{5C22544A-7EE6-4342-B048-85BDC9FD1C3A}</a:tableStyleId>
              </a:tblPr>
              <a:tblGrid>
                <a:gridCol w="1284767">
                  <a:extLst>
                    <a:ext uri="{9D8B030D-6E8A-4147-A177-3AD203B41FA5}">
                      <a16:colId xmlns:a16="http://schemas.microsoft.com/office/drawing/2014/main" val="1324063454"/>
                    </a:ext>
                  </a:extLst>
                </a:gridCol>
                <a:gridCol w="1706209">
                  <a:extLst>
                    <a:ext uri="{9D8B030D-6E8A-4147-A177-3AD203B41FA5}">
                      <a16:colId xmlns:a16="http://schemas.microsoft.com/office/drawing/2014/main" val="3178736882"/>
                    </a:ext>
                  </a:extLst>
                </a:gridCol>
                <a:gridCol w="3310206">
                  <a:extLst>
                    <a:ext uri="{9D8B030D-6E8A-4147-A177-3AD203B41FA5}">
                      <a16:colId xmlns:a16="http://schemas.microsoft.com/office/drawing/2014/main" val="2303683335"/>
                    </a:ext>
                  </a:extLst>
                </a:gridCol>
                <a:gridCol w="3778483">
                  <a:extLst>
                    <a:ext uri="{9D8B030D-6E8A-4147-A177-3AD203B41FA5}">
                      <a16:colId xmlns:a16="http://schemas.microsoft.com/office/drawing/2014/main" val="3477686636"/>
                    </a:ext>
                  </a:extLst>
                </a:gridCol>
              </a:tblGrid>
              <a:tr h="314252">
                <a:tc>
                  <a:txBody>
                    <a:bodyPr/>
                    <a:lstStyle/>
                    <a:p>
                      <a:pPr>
                        <a:lnSpc>
                          <a:spcPct val="107000"/>
                        </a:lnSpc>
                        <a:spcAft>
                          <a:spcPts val="800"/>
                        </a:spcAft>
                      </a:pPr>
                      <a:r>
                        <a:rPr lang="nl-NL" sz="3200">
                          <a:effectLst/>
                        </a:rPr>
                        <a:t>Week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800" i="1">
                          <a:effectLst/>
                        </a:rPr>
                        <a:t>Algemene info </a:t>
                      </a:r>
                      <a:endParaRPr lang="nl-NL" sz="1400" i="1">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800">
                          <a:effectLst/>
                        </a:rPr>
                        <a:t>Lessen woensdag | 3 uur | Pascalle en Stijn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800">
                          <a:effectLst/>
                        </a:rPr>
                        <a:t>Lessen vrijdag | 4 uur | Robbin/Thomas en Gerjan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extLst>
                  <a:ext uri="{0D108BD9-81ED-4DB2-BD59-A6C34878D82A}">
                    <a16:rowId xmlns:a16="http://schemas.microsoft.com/office/drawing/2014/main" val="3970187718"/>
                  </a:ext>
                </a:extLst>
              </a:tr>
              <a:tr h="1175561">
                <a:tc>
                  <a:txBody>
                    <a:bodyPr/>
                    <a:lstStyle/>
                    <a:p>
                      <a:pPr>
                        <a:lnSpc>
                          <a:spcPct val="107000"/>
                        </a:lnSpc>
                        <a:spcAft>
                          <a:spcPts val="800"/>
                        </a:spcAft>
                      </a:pPr>
                      <a:r>
                        <a:rPr lang="nl-NL" sz="2400">
                          <a:effectLst/>
                        </a:rPr>
                        <a:t>1 </a:t>
                      </a:r>
                    </a:p>
                    <a:p>
                      <a:pPr>
                        <a:lnSpc>
                          <a:spcPct val="107000"/>
                        </a:lnSpc>
                        <a:spcAft>
                          <a:spcPts val="800"/>
                        </a:spcAft>
                      </a:pPr>
                      <a:r>
                        <a:rPr lang="nl-NL" sz="2400">
                          <a:effectLst/>
                        </a:rPr>
                        <a:t> </a:t>
                      </a:r>
                    </a:p>
                    <a:p>
                      <a:pPr>
                        <a:lnSpc>
                          <a:spcPct val="107000"/>
                        </a:lnSpc>
                        <a:spcAft>
                          <a:spcPts val="80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400" i="1">
                          <a:effectLst/>
                        </a:rPr>
                        <a:t>Opstart en onderzoek gebied </a:t>
                      </a:r>
                      <a:endParaRPr lang="nl-NL" sz="1400" i="1">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400">
                          <a:effectLst/>
                        </a:rPr>
                        <a:t>Woensdag 11 mei aftrap IBS </a:t>
                      </a:r>
                    </a:p>
                    <a:p>
                      <a:pPr>
                        <a:lnSpc>
                          <a:spcPct val="107000"/>
                        </a:lnSpc>
                        <a:spcAft>
                          <a:spcPts val="800"/>
                        </a:spcAft>
                      </a:pPr>
                      <a:r>
                        <a:rPr lang="nl-NL" sz="1400">
                          <a:effectLst/>
                        </a:rPr>
                        <a:t> Opdrachtgever komt langs met opdracht </a:t>
                      </a:r>
                    </a:p>
                    <a:p>
                      <a:pPr>
                        <a:lnSpc>
                          <a:spcPct val="107000"/>
                        </a:lnSpc>
                        <a:spcAft>
                          <a:spcPts val="800"/>
                        </a:spcAft>
                      </a:pPr>
                      <a:r>
                        <a:rPr lang="nl-NL" sz="1400">
                          <a:effectLst/>
                        </a:rPr>
                        <a:t> Intro LA 1 inventariseren Plangebied </a:t>
                      </a:r>
                    </a:p>
                    <a:p>
                      <a:pPr>
                        <a:lnSpc>
                          <a:spcPct val="107000"/>
                        </a:lnSpc>
                        <a:spcAft>
                          <a:spcPts val="800"/>
                        </a:spcAft>
                      </a:pPr>
                      <a:r>
                        <a:rPr lang="nl-NL" sz="1400">
                          <a:effectLst/>
                        </a:rPr>
                        <a:t>Keuze voor opdracht in combi met specialisatie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400">
                          <a:effectLst/>
                        </a:rPr>
                        <a:t>Groepen bekendmaken </a:t>
                      </a:r>
                    </a:p>
                    <a:p>
                      <a:pPr>
                        <a:lnSpc>
                          <a:spcPct val="107000"/>
                        </a:lnSpc>
                        <a:spcAft>
                          <a:spcPts val="800"/>
                        </a:spcAft>
                      </a:pPr>
                      <a:r>
                        <a:rPr lang="nl-NL" sz="1400">
                          <a:effectLst/>
                        </a:rPr>
                        <a:t> Uitleg samenwerkingsdocument en vastleggen</a:t>
                      </a:r>
                    </a:p>
                    <a:p>
                      <a:pPr>
                        <a:lnSpc>
                          <a:spcPct val="107000"/>
                        </a:lnSpc>
                        <a:spcAft>
                          <a:spcPts val="800"/>
                        </a:spcAft>
                      </a:pPr>
                      <a:r>
                        <a:rPr lang="nl-NL" sz="1400">
                          <a:effectLst/>
                        </a:rPr>
                        <a:t> Naar het gebied voor onderzoek</a:t>
                      </a:r>
                    </a:p>
                    <a:p>
                      <a:pPr>
                        <a:lnSpc>
                          <a:spcPct val="107000"/>
                        </a:lnSpc>
                        <a:spcAft>
                          <a:spcPts val="800"/>
                        </a:spcAft>
                      </a:pPr>
                      <a:r>
                        <a:rPr lang="nl-NL" sz="1400">
                          <a:effectLst/>
                        </a:rPr>
                        <a:t> Werken aan LA 1</a:t>
                      </a:r>
                    </a:p>
                    <a:p>
                      <a:pPr>
                        <a:lnSpc>
                          <a:spcPct val="107000"/>
                        </a:lnSpc>
                        <a:spcAft>
                          <a:spcPts val="80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extLst>
                  <a:ext uri="{0D108BD9-81ED-4DB2-BD59-A6C34878D82A}">
                    <a16:rowId xmlns:a16="http://schemas.microsoft.com/office/drawing/2014/main" val="3840647443"/>
                  </a:ext>
                </a:extLst>
              </a:tr>
              <a:tr h="1725970">
                <a:tc>
                  <a:txBody>
                    <a:bodyPr/>
                    <a:lstStyle/>
                    <a:p>
                      <a:pPr>
                        <a:lnSpc>
                          <a:spcPct val="107000"/>
                        </a:lnSpc>
                        <a:spcAft>
                          <a:spcPts val="800"/>
                        </a:spcAft>
                      </a:pPr>
                      <a:r>
                        <a:rPr lang="nl-NL" sz="2400">
                          <a:effectLst/>
                        </a:rPr>
                        <a:t>2</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400" i="1">
                          <a:effectLst/>
                        </a:rPr>
                        <a:t>Marktonderzoek</a:t>
                      </a:r>
                    </a:p>
                    <a:p>
                      <a:pPr>
                        <a:lnSpc>
                          <a:spcPct val="107000"/>
                        </a:lnSpc>
                        <a:spcAft>
                          <a:spcPts val="800"/>
                        </a:spcAft>
                      </a:pPr>
                      <a:r>
                        <a:rPr lang="nl-NL" sz="1400" i="1">
                          <a:effectLst/>
                        </a:rPr>
                        <a:t>Brainstorm proces, stap 1 </a:t>
                      </a:r>
                      <a:endParaRPr lang="nl-NL" sz="1400" i="1">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400">
                          <a:effectLst/>
                        </a:rPr>
                        <a:t>Werken aan LA 1 </a:t>
                      </a:r>
                    </a:p>
                    <a:p>
                      <a:pPr>
                        <a:lnSpc>
                          <a:spcPct val="107000"/>
                        </a:lnSpc>
                        <a:spcAft>
                          <a:spcPts val="800"/>
                        </a:spcAft>
                      </a:pPr>
                      <a:r>
                        <a:rPr lang="nl-NL" sz="1400">
                          <a:effectLst/>
                        </a:rPr>
                        <a:t> Grondsoorten</a:t>
                      </a:r>
                    </a:p>
                    <a:p>
                      <a:pPr>
                        <a:lnSpc>
                          <a:spcPct val="107000"/>
                        </a:lnSpc>
                        <a:spcAft>
                          <a:spcPts val="800"/>
                        </a:spcAft>
                      </a:pPr>
                      <a:r>
                        <a:rPr lang="nl-NL" sz="1400">
                          <a:effectLst/>
                        </a:rPr>
                        <a:t> Omgevingsvisie en ruimtelijke ordening</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tc>
                  <a:txBody>
                    <a:bodyPr/>
                    <a:lstStyle/>
                    <a:p>
                      <a:pPr>
                        <a:lnSpc>
                          <a:spcPct val="107000"/>
                        </a:lnSpc>
                        <a:spcAft>
                          <a:spcPts val="800"/>
                        </a:spcAft>
                      </a:pPr>
                      <a:r>
                        <a:rPr lang="nl-NL" sz="1400">
                          <a:effectLst/>
                        </a:rPr>
                        <a:t>Bespreken samenwerking </a:t>
                      </a:r>
                    </a:p>
                    <a:p>
                      <a:pPr>
                        <a:lnSpc>
                          <a:spcPct val="107000"/>
                        </a:lnSpc>
                        <a:spcAft>
                          <a:spcPts val="800"/>
                        </a:spcAft>
                      </a:pPr>
                      <a:r>
                        <a:rPr lang="nl-NL" sz="1400">
                          <a:effectLst/>
                        </a:rPr>
                        <a:t> Deadline LA 1 vrijdag 20 mei </a:t>
                      </a:r>
                    </a:p>
                    <a:p>
                      <a:pPr>
                        <a:lnSpc>
                          <a:spcPct val="107000"/>
                        </a:lnSpc>
                        <a:spcAft>
                          <a:spcPts val="800"/>
                        </a:spcAft>
                      </a:pPr>
                      <a:r>
                        <a:rPr lang="nl-NL" sz="1400">
                          <a:effectLst/>
                        </a:rPr>
                        <a:t> Intro LA 2 Marktonderzoek</a:t>
                      </a:r>
                    </a:p>
                    <a:p>
                      <a:pPr>
                        <a:lnSpc>
                          <a:spcPct val="107000"/>
                        </a:lnSpc>
                        <a:spcAft>
                          <a:spcPts val="800"/>
                        </a:spcAft>
                      </a:pPr>
                      <a:r>
                        <a:rPr lang="nl-NL" sz="1400">
                          <a:effectLst/>
                        </a:rPr>
                        <a:t> GIS </a:t>
                      </a:r>
                    </a:p>
                    <a:p>
                      <a:pPr>
                        <a:lnSpc>
                          <a:spcPct val="107000"/>
                        </a:lnSpc>
                        <a:spcAft>
                          <a:spcPts val="800"/>
                        </a:spcAft>
                      </a:pPr>
                      <a:r>
                        <a:rPr lang="nl-NL" sz="1400">
                          <a:effectLst/>
                        </a:rPr>
                        <a:t> Marktonderzoek intro </a:t>
                      </a:r>
                    </a:p>
                    <a:p>
                      <a:pPr>
                        <a:lnSpc>
                          <a:spcPct val="107000"/>
                        </a:lnSpc>
                        <a:spcAft>
                          <a:spcPts val="800"/>
                        </a:spcAft>
                      </a:pPr>
                      <a:r>
                        <a:rPr lang="nl-NL" sz="1400">
                          <a:effectLst/>
                        </a:rPr>
                        <a:t> Inventariseren van wensen: </a:t>
                      </a:r>
                      <a:r>
                        <a:rPr lang="nl-NL" sz="1400" err="1">
                          <a:effectLst/>
                        </a:rPr>
                        <a:t>Flower</a:t>
                      </a:r>
                      <a:r>
                        <a:rPr lang="nl-NL" sz="1400">
                          <a:effectLst/>
                        </a:rPr>
                        <a:t> </a:t>
                      </a:r>
                      <a:r>
                        <a:rPr lang="nl-NL" sz="1400" err="1">
                          <a:effectLst/>
                        </a:rPr>
                        <a:t>association</a:t>
                      </a:r>
                      <a:r>
                        <a:rPr lang="nl-NL" sz="1400">
                          <a:effectLst/>
                        </a:rPr>
                        <a:t> en Brainstorm</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8271" marR="48271" marT="0" marB="0"/>
                </a:tc>
                <a:extLst>
                  <a:ext uri="{0D108BD9-81ED-4DB2-BD59-A6C34878D82A}">
                    <a16:rowId xmlns:a16="http://schemas.microsoft.com/office/drawing/2014/main" val="2757424288"/>
                  </a:ext>
                </a:extLst>
              </a:tr>
            </a:tbl>
          </a:graphicData>
        </a:graphic>
      </p:graphicFrame>
    </p:spTree>
    <p:extLst>
      <p:ext uri="{BB962C8B-B14F-4D97-AF65-F5344CB8AC3E}">
        <p14:creationId xmlns:p14="http://schemas.microsoft.com/office/powerpoint/2010/main" val="371582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Inhoud </a:t>
            </a:r>
          </a:p>
        </p:txBody>
      </p:sp>
      <p:sp>
        <p:nvSpPr>
          <p:cNvPr id="3" name="Tijdelijke aanduiding voor inhoud 2"/>
          <p:cNvSpPr>
            <a:spLocks noGrp="1"/>
          </p:cNvSpPr>
          <p:nvPr>
            <p:ph idx="1"/>
          </p:nvPr>
        </p:nvSpPr>
        <p:spPr>
          <a:xfrm>
            <a:off x="838200" y="1690688"/>
            <a:ext cx="10515600" cy="4351339"/>
          </a:xfrm>
        </p:spPr>
        <p:txBody>
          <a:bodyPr>
            <a:normAutofit/>
          </a:bodyPr>
          <a:lstStyle/>
          <a:p>
            <a:r>
              <a:rPr lang="nl-NL"/>
              <a:t>IBS uitleg</a:t>
            </a:r>
          </a:p>
          <a:p>
            <a:r>
              <a:rPr lang="nl-NL"/>
              <a:t>Opdrachtgever en opdrachten</a:t>
            </a:r>
          </a:p>
          <a:p>
            <a:r>
              <a:rPr lang="nl-NL"/>
              <a:t>Periode planning</a:t>
            </a:r>
          </a:p>
          <a:p>
            <a:r>
              <a:rPr lang="nl-NL"/>
              <a:t>Leerdoelen en toetsing</a:t>
            </a:r>
          </a:p>
          <a:p>
            <a:r>
              <a:rPr lang="nl-NL"/>
              <a:t>Groepswerk </a:t>
            </a:r>
          </a:p>
          <a:p>
            <a:r>
              <a:rPr lang="nl-NL"/>
              <a:t>Introductie van LA 1 </a:t>
            </a:r>
          </a:p>
          <a:p>
            <a:endParaRPr lang="nl-NL"/>
          </a:p>
          <a:p>
            <a:endParaRPr lang="nl-NL"/>
          </a:p>
        </p:txBody>
      </p:sp>
    </p:spTree>
    <p:extLst>
      <p:ext uri="{BB962C8B-B14F-4D97-AF65-F5344CB8AC3E}">
        <p14:creationId xmlns:p14="http://schemas.microsoft.com/office/powerpoint/2010/main" val="34141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545DDA52-23B3-4A70-AF42-9F1329AC5DED}"/>
              </a:ext>
            </a:extLst>
          </p:cNvPr>
          <p:cNvPicPr>
            <a:picLocks noChangeAspect="1"/>
          </p:cNvPicPr>
          <p:nvPr/>
        </p:nvPicPr>
        <p:blipFill rotWithShape="1">
          <a:blip r:embed="rId2">
            <a:extLst>
              <a:ext uri="{28A0092B-C50C-407E-A947-70E740481C1C}">
                <a14:useLocalDpi xmlns:a14="http://schemas.microsoft.com/office/drawing/2010/main" val="0"/>
              </a:ext>
            </a:extLst>
          </a:blip>
          <a:srcRect t="16102" r="-2" b="2138"/>
          <a:stretch/>
        </p:blipFill>
        <p:spPr bwMode="auto">
          <a:xfrm>
            <a:off x="192526" y="550518"/>
            <a:ext cx="5799477" cy="2783429"/>
          </a:xfrm>
          <a:prstGeom prst="rect">
            <a:avLst/>
          </a:prstGeom>
          <a:noFill/>
        </p:spPr>
      </p:pic>
      <p:pic>
        <p:nvPicPr>
          <p:cNvPr id="3" name="Afbeelding 2">
            <a:extLst>
              <a:ext uri="{FF2B5EF4-FFF2-40B4-BE49-F238E27FC236}">
                <a16:creationId xmlns:a16="http://schemas.microsoft.com/office/drawing/2014/main" id="{56E1CD71-6162-4DF0-8CBB-ACF86340E518}"/>
              </a:ext>
            </a:extLst>
          </p:cNvPr>
          <p:cNvPicPr>
            <a:picLocks noChangeAspect="1"/>
          </p:cNvPicPr>
          <p:nvPr/>
        </p:nvPicPr>
        <p:blipFill rotWithShape="1">
          <a:blip r:embed="rId3">
            <a:extLst>
              <a:ext uri="{28A0092B-C50C-407E-A947-70E740481C1C}">
                <a14:useLocalDpi xmlns:a14="http://schemas.microsoft.com/office/drawing/2010/main" val="0"/>
              </a:ext>
            </a:extLst>
          </a:blip>
          <a:srcRect r="-2" b="11242"/>
          <a:stretch/>
        </p:blipFill>
        <p:spPr bwMode="auto">
          <a:xfrm>
            <a:off x="6191622" y="550517"/>
            <a:ext cx="5796945" cy="2783429"/>
          </a:xfrm>
          <a:prstGeom prst="rect">
            <a:avLst/>
          </a:prstGeom>
          <a:noFill/>
        </p:spPr>
      </p:pic>
      <p:pic>
        <p:nvPicPr>
          <p:cNvPr id="2" name="Afbeelding 1">
            <a:extLst>
              <a:ext uri="{FF2B5EF4-FFF2-40B4-BE49-F238E27FC236}">
                <a16:creationId xmlns:a16="http://schemas.microsoft.com/office/drawing/2014/main" id="{1FCFA10D-BD5B-4CC5-BE92-55DC13F08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394" r="2" b="2"/>
          <a:stretch/>
        </p:blipFill>
        <p:spPr bwMode="auto">
          <a:xfrm>
            <a:off x="196714" y="3514856"/>
            <a:ext cx="5799477" cy="2792626"/>
          </a:xfrm>
          <a:prstGeom prst="rect">
            <a:avLst/>
          </a:prstGeom>
          <a:noFill/>
        </p:spPr>
      </p:pic>
      <p:pic>
        <p:nvPicPr>
          <p:cNvPr id="5" name="Afbeelding 4">
            <a:extLst>
              <a:ext uri="{FF2B5EF4-FFF2-40B4-BE49-F238E27FC236}">
                <a16:creationId xmlns:a16="http://schemas.microsoft.com/office/drawing/2014/main" id="{7A3994A3-05E1-421E-891B-6B33C52B7FFF}"/>
              </a:ext>
            </a:extLst>
          </p:cNvPr>
          <p:cNvPicPr>
            <a:picLocks noChangeAspect="1"/>
          </p:cNvPicPr>
          <p:nvPr/>
        </p:nvPicPr>
        <p:blipFill rotWithShape="1">
          <a:blip r:embed="rId5">
            <a:extLst>
              <a:ext uri="{28A0092B-C50C-407E-A947-70E740481C1C}">
                <a14:useLocalDpi xmlns:a14="http://schemas.microsoft.com/office/drawing/2010/main" val="0"/>
              </a:ext>
            </a:extLst>
          </a:blip>
          <a:srcRect t="23511" r="-1" b="28315"/>
          <a:stretch/>
        </p:blipFill>
        <p:spPr bwMode="auto">
          <a:xfrm>
            <a:off x="6195810" y="3514855"/>
            <a:ext cx="5796945" cy="2792626"/>
          </a:xfrm>
          <a:prstGeom prst="rect">
            <a:avLst/>
          </a:prstGeom>
          <a:noFill/>
        </p:spPr>
      </p:pic>
    </p:spTree>
    <p:extLst>
      <p:ext uri="{BB962C8B-B14F-4D97-AF65-F5344CB8AC3E}">
        <p14:creationId xmlns:p14="http://schemas.microsoft.com/office/powerpoint/2010/main" val="14391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Videocamera silhouet">
            <a:extLst>
              <a:ext uri="{FF2B5EF4-FFF2-40B4-BE49-F238E27FC236}">
                <a16:creationId xmlns:a16="http://schemas.microsoft.com/office/drawing/2014/main" id="{08E9401F-3E7E-445E-9CB4-FE5A701A3C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30548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kaart&#10;&#10;Automatisch gegenereerde beschrijving">
            <a:extLst>
              <a:ext uri="{FF2B5EF4-FFF2-40B4-BE49-F238E27FC236}">
                <a16:creationId xmlns:a16="http://schemas.microsoft.com/office/drawing/2014/main" id="{C48927B7-D898-417E-A899-69E0A7D9E48A}"/>
              </a:ext>
            </a:extLst>
          </p:cNvPr>
          <p:cNvPicPr>
            <a:picLocks noChangeAspect="1"/>
          </p:cNvPicPr>
          <p:nvPr/>
        </p:nvPicPr>
        <p:blipFill rotWithShape="1">
          <a:blip r:embed="rId2"/>
          <a:srcRect l="24209" r="15628" b="12860"/>
          <a:stretch/>
        </p:blipFill>
        <p:spPr bwMode="auto">
          <a:xfrm>
            <a:off x="1519078" y="280197"/>
            <a:ext cx="9569760" cy="5801883"/>
          </a:xfrm>
          <a:prstGeom prst="rect">
            <a:avLst/>
          </a:prstGeom>
          <a:ln>
            <a:noFill/>
          </a:ln>
          <a:extLst>
            <a:ext uri="{53640926-AAD7-44D8-BBD7-CCE9431645EC}">
              <a14:shadowObscured xmlns:a14="http://schemas.microsoft.com/office/drawing/2010/main"/>
            </a:ext>
          </a:extLst>
        </p:spPr>
      </p:pic>
      <p:sp>
        <p:nvSpPr>
          <p:cNvPr id="3" name="Ovaal 2">
            <a:extLst>
              <a:ext uri="{FF2B5EF4-FFF2-40B4-BE49-F238E27FC236}">
                <a16:creationId xmlns:a16="http://schemas.microsoft.com/office/drawing/2014/main" id="{D8F0B278-3D0D-4BF2-B2DD-DF967B3CCD21}"/>
              </a:ext>
            </a:extLst>
          </p:cNvPr>
          <p:cNvSpPr/>
          <p:nvPr/>
        </p:nvSpPr>
        <p:spPr>
          <a:xfrm>
            <a:off x="2508132" y="3429000"/>
            <a:ext cx="2428103" cy="327454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2007B767-8DF3-4BA8-98A8-90C1382DFA26}"/>
              </a:ext>
            </a:extLst>
          </p:cNvPr>
          <p:cNvSpPr/>
          <p:nvPr/>
        </p:nvSpPr>
        <p:spPr>
          <a:xfrm>
            <a:off x="8575589" y="1699055"/>
            <a:ext cx="1748481" cy="469555"/>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72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E5193C0-450C-4093-BA52-9808FE53EBFF}"/>
              </a:ext>
            </a:extLst>
          </p:cNvPr>
          <p:cNvPicPr>
            <a:picLocks noChangeAspect="1"/>
          </p:cNvPicPr>
          <p:nvPr/>
        </p:nvPicPr>
        <p:blipFill rotWithShape="1">
          <a:blip r:embed="rId2"/>
          <a:srcRect t="23217" b="1783"/>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20AC0294-1AB5-4C40-936F-1851C3666EB4}"/>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Opdracht</a:t>
            </a:r>
          </a:p>
        </p:txBody>
      </p:sp>
      <p:cxnSp>
        <p:nvCxnSpPr>
          <p:cNvPr id="14"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4619E2B5-57D3-4B93-B9D6-66A19555D9A2}"/>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a:lnSpc>
                <a:spcPct val="90000"/>
              </a:lnSpc>
              <a:spcAft>
                <a:spcPts val="800"/>
              </a:spcAft>
            </a:pPr>
            <a:r>
              <a:rPr lang="nl-NL" sz="2000">
                <a:effectLst/>
              </a:rPr>
              <a:t>Samen met Yuverta MBO Tilburg wil Ron Ansens, de directeur van BSO </a:t>
            </a:r>
            <a:r>
              <a:rPr lang="nl-NL" sz="2000" err="1">
                <a:effectLst/>
              </a:rPr>
              <a:t>Monopole</a:t>
            </a:r>
            <a:r>
              <a:rPr lang="nl-NL" sz="2000">
                <a:effectLst/>
              </a:rPr>
              <a:t>, ontwerpen voor het stadspark aanleveren bij de gemeente Tilburg. Het vergroten van de leefbaarheid en de biodiversiteit moet hierin centraal staan. De ontwerpen zijn onderverdeeld in verschillende thema’s; lifestyle, circulaire economie, vrijetijd, water &amp; energie en stad &amp; wijk.</a:t>
            </a:r>
          </a:p>
        </p:txBody>
      </p:sp>
    </p:spTree>
    <p:extLst>
      <p:ext uri="{BB962C8B-B14F-4D97-AF65-F5344CB8AC3E}">
        <p14:creationId xmlns:p14="http://schemas.microsoft.com/office/powerpoint/2010/main" val="22140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846BFB3-591E-4780-9278-912E24929758}"/>
              </a:ext>
            </a:extLst>
          </p:cNvPr>
          <p:cNvSpPr txBox="1"/>
          <p:nvPr/>
        </p:nvSpPr>
        <p:spPr>
          <a:xfrm>
            <a:off x="566058" y="777535"/>
            <a:ext cx="11419114" cy="5078313"/>
          </a:xfrm>
          <a:prstGeom prst="rect">
            <a:avLst/>
          </a:prstGeom>
          <a:noFill/>
        </p:spPr>
        <p:txBody>
          <a:bodyPr wrap="square">
            <a:spAutoFit/>
          </a:bodyPr>
          <a:lstStyle/>
          <a:p>
            <a:r>
              <a:rPr lang="nl-NL" sz="1800" b="1">
                <a:effectLst/>
                <a:latin typeface="Calibri" panose="020F0502020204030204" pitchFamily="34" charset="0"/>
                <a:ea typeface="Calibri" panose="020F0502020204030204" pitchFamily="34" charset="0"/>
                <a:cs typeface="Times New Roman" panose="02020603050405020304" pitchFamily="18" charset="0"/>
              </a:rPr>
              <a:t>Circulaire economie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Hoe kan in het gebied in én rondom de BSO zichtbaarheid  gegeven worden aan afvalstromen en reststromen?  </a:t>
            </a:r>
          </a:p>
          <a:p>
            <a:r>
              <a:rPr lang="nl-NL" sz="180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a:effectLst/>
                <a:latin typeface="Calibri" panose="020F0502020204030204" pitchFamily="34" charset="0"/>
                <a:ea typeface="Calibri" panose="020F0502020204030204" pitchFamily="34" charset="0"/>
                <a:cs typeface="Times New Roman" panose="02020603050405020304" pitchFamily="18" charset="0"/>
              </a:rPr>
              <a:t>Lifestyle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Hoe kan je het gebied in én rondom de BSO zo inrichten dat je de zowel de BSO-</a:t>
            </a:r>
            <a:r>
              <a:rPr lang="nl-NL" sz="1800" err="1">
                <a:effectLst/>
                <a:latin typeface="Calibri" panose="020F0502020204030204" pitchFamily="34" charset="0"/>
                <a:ea typeface="Calibri" panose="020F0502020204030204" pitchFamily="34" charset="0"/>
                <a:cs typeface="Times New Roman" panose="02020603050405020304" pitchFamily="18" charset="0"/>
              </a:rPr>
              <a:t>kids</a:t>
            </a:r>
            <a:r>
              <a:rPr lang="nl-NL" sz="1800">
                <a:effectLst/>
                <a:latin typeface="Calibri" panose="020F0502020204030204" pitchFamily="34" charset="0"/>
                <a:ea typeface="Calibri" panose="020F0502020204030204" pitchFamily="34" charset="0"/>
                <a:cs typeface="Times New Roman" panose="02020603050405020304" pitchFamily="18" charset="0"/>
              </a:rPr>
              <a:t> als de wijkbewoners aantrekkelijk en gezond laat consumeren en recreëren?</a:t>
            </a:r>
          </a:p>
          <a:p>
            <a:r>
              <a:rPr lang="nl-NL" sz="180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a:effectLst/>
                <a:latin typeface="Calibri" panose="020F0502020204030204" pitchFamily="34" charset="0"/>
                <a:ea typeface="Calibri" panose="020F0502020204030204" pitchFamily="34" charset="0"/>
                <a:cs typeface="Times New Roman" panose="02020603050405020304" pitchFamily="18" charset="0"/>
              </a:rPr>
              <a:t>Stad &amp; wijk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Hoe kun je het park en de directe omgeving rond het park zo herinrichten dat het de buurtbewoners en BSO-</a:t>
            </a:r>
            <a:r>
              <a:rPr lang="nl-NL" sz="1800" err="1">
                <a:effectLst/>
                <a:latin typeface="Calibri" panose="020F0502020204030204" pitchFamily="34" charset="0"/>
                <a:ea typeface="Calibri" panose="020F0502020204030204" pitchFamily="34" charset="0"/>
                <a:cs typeface="Times New Roman" panose="02020603050405020304" pitchFamily="18" charset="0"/>
              </a:rPr>
              <a:t>kids</a:t>
            </a:r>
            <a:r>
              <a:rPr lang="nl-NL" sz="1800">
                <a:effectLst/>
                <a:latin typeface="Calibri" panose="020F0502020204030204" pitchFamily="34" charset="0"/>
                <a:ea typeface="Calibri" panose="020F0502020204030204" pitchFamily="34" charset="0"/>
                <a:cs typeface="Times New Roman" panose="02020603050405020304" pitchFamily="18" charset="0"/>
              </a:rPr>
              <a:t> verbindt en dat de buurtbewoners minder last ervaren van (o.a. het verkeer van) de BSO?  </a:t>
            </a:r>
          </a:p>
          <a:p>
            <a:r>
              <a:rPr lang="nl-NL" sz="180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a:effectLst/>
                <a:latin typeface="Calibri" panose="020F0502020204030204" pitchFamily="34" charset="0"/>
                <a:ea typeface="Calibri" panose="020F0502020204030204" pitchFamily="34" charset="0"/>
                <a:cs typeface="Times New Roman" panose="02020603050405020304" pitchFamily="18" charset="0"/>
              </a:rPr>
              <a:t>Vrijetijd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Hoe kan in het gebied in én rondom de BSO meer ruimte komen voor kleinschalige activiteiten voor buurtbewoners, BSO-</a:t>
            </a:r>
            <a:r>
              <a:rPr lang="nl-NL" sz="1800" err="1">
                <a:effectLst/>
                <a:latin typeface="Calibri" panose="020F0502020204030204" pitchFamily="34" charset="0"/>
                <a:ea typeface="Calibri" panose="020F0502020204030204" pitchFamily="34" charset="0"/>
                <a:cs typeface="Times New Roman" panose="02020603050405020304" pitchFamily="18" charset="0"/>
              </a:rPr>
              <a:t>kids</a:t>
            </a:r>
            <a:r>
              <a:rPr lang="nl-NL" sz="1800">
                <a:effectLst/>
                <a:latin typeface="Calibri" panose="020F0502020204030204" pitchFamily="34" charset="0"/>
                <a:ea typeface="Calibri" panose="020F0502020204030204" pitchFamily="34" charset="0"/>
                <a:cs typeface="Times New Roman" panose="02020603050405020304" pitchFamily="18" charset="0"/>
              </a:rPr>
              <a:t> en hun gasten?   </a:t>
            </a:r>
          </a:p>
          <a:p>
            <a:r>
              <a:rPr lang="nl-NL" sz="1800" b="1">
                <a:effectLst/>
                <a:latin typeface="Calibri" panose="020F0502020204030204" pitchFamily="34" charset="0"/>
                <a:ea typeface="Calibri" panose="020F0502020204030204" pitchFamily="34" charset="0"/>
                <a:cs typeface="Times New Roman" panose="02020603050405020304" pitchFamily="18" charset="0"/>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b="1">
                <a:effectLst/>
                <a:latin typeface="Calibri" panose="020F0502020204030204" pitchFamily="34" charset="0"/>
                <a:ea typeface="Calibri" panose="020F0502020204030204" pitchFamily="34" charset="0"/>
                <a:cs typeface="Times New Roman" panose="02020603050405020304" pitchFamily="18" charset="0"/>
              </a:rPr>
              <a:t>Water &amp; Energie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De BSO zoekt voor het gedeelte in het park waar de kinderen veel spelen een creatieve oplossing voor het grote aanbod van (regen-) water.</a:t>
            </a:r>
          </a:p>
        </p:txBody>
      </p:sp>
    </p:spTree>
    <p:extLst>
      <p:ext uri="{BB962C8B-B14F-4D97-AF65-F5344CB8AC3E}">
        <p14:creationId xmlns:p14="http://schemas.microsoft.com/office/powerpoint/2010/main" val="260821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74A8E-EBDB-D4B1-F237-404EDC65993A}"/>
              </a:ext>
            </a:extLst>
          </p:cNvPr>
          <p:cNvSpPr>
            <a:spLocks noGrp="1"/>
          </p:cNvSpPr>
          <p:nvPr>
            <p:ph type="title"/>
          </p:nvPr>
        </p:nvSpPr>
        <p:spPr/>
        <p:txBody>
          <a:bodyPr/>
          <a:lstStyle/>
          <a:p>
            <a:r>
              <a:rPr lang="nl-NL"/>
              <a:t>Al toffe ideeën?</a:t>
            </a:r>
          </a:p>
        </p:txBody>
      </p:sp>
    </p:spTree>
    <p:extLst>
      <p:ext uri="{BB962C8B-B14F-4D97-AF65-F5344CB8AC3E}">
        <p14:creationId xmlns:p14="http://schemas.microsoft.com/office/powerpoint/2010/main" val="2881456000"/>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B89349-6A59-4406-9708-C1FC8C5BCCAD}">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2128FB-CB77-4997-84E0-704A85003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Breedbeeld</PresentationFormat>
  <Paragraphs>392</Paragraphs>
  <Slides>29</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29</vt:i4>
      </vt:variant>
    </vt:vector>
  </HeadingPairs>
  <TitlesOfParts>
    <vt:vector size="36" baseType="lpstr">
      <vt:lpstr>Arial</vt:lpstr>
      <vt:lpstr>Calibri</vt:lpstr>
      <vt:lpstr>Calibri Light</vt:lpstr>
      <vt:lpstr>Segoe UI</vt:lpstr>
      <vt:lpstr>Symbol</vt:lpstr>
      <vt:lpstr>Wingdings</vt:lpstr>
      <vt:lpstr>1_Kantoorthema</vt:lpstr>
      <vt:lpstr>PowerPoint-presentatie</vt:lpstr>
      <vt:lpstr>PowerPoint-presentatie</vt:lpstr>
      <vt:lpstr>Inhoud </vt:lpstr>
      <vt:lpstr>PowerPoint-presentatie</vt:lpstr>
      <vt:lpstr>PowerPoint-presentatie</vt:lpstr>
      <vt:lpstr>PowerPoint-presentatie</vt:lpstr>
      <vt:lpstr>Opdracht</vt:lpstr>
      <vt:lpstr>PowerPoint-presentatie</vt:lpstr>
      <vt:lpstr>Al toffe ideeën?</vt:lpstr>
      <vt:lpstr>Hoe gaan we dat doen?! </vt:lpstr>
      <vt:lpstr>PowerPoint-presentatie</vt:lpstr>
      <vt:lpstr>IBS Inrichting van een gebied – periode 4</vt:lpstr>
      <vt:lpstr>Inrichting van een gebied - Toetsing</vt:lpstr>
      <vt:lpstr>Inrichting van een gebied – Leervragen en competenties</vt:lpstr>
      <vt:lpstr>Inrichting van een gebied - Kennistoets</vt:lpstr>
      <vt:lpstr>Inrichting van een gebied – Ontwerp en verantwoording</vt:lpstr>
      <vt:lpstr>Inrichting van een gebied – Ontwerp en verantwoording</vt:lpstr>
      <vt:lpstr>Voorwaarde voor beoordeling ontwerp +  verantwoording</vt:lpstr>
      <vt:lpstr>Inrichting van een gebied – Presentatie</vt:lpstr>
      <vt:lpstr>Leerarrangementen </vt:lpstr>
      <vt:lpstr>Toetsing &amp; LA’s </vt:lpstr>
      <vt:lpstr>Groepswerk</vt:lpstr>
      <vt:lpstr>Opdracht</vt:lpstr>
      <vt:lpstr>Groepswerk </vt:lpstr>
      <vt:lpstr>Intro LA 1 Inventariseren Plangebied </vt:lpstr>
      <vt:lpstr>PowerPoint-presentatie</vt:lpstr>
      <vt:lpstr>Deskresearch </vt:lpstr>
      <vt:lpstr>Vrijdag &amp; volgende week: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1</cp:revision>
  <dcterms:created xsi:type="dcterms:W3CDTF">2022-04-18T20:43:08Z</dcterms:created>
  <dcterms:modified xsi:type="dcterms:W3CDTF">2022-05-16T06:56:29Z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